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304A4-02AB-42C5-B528-1C09EB1DDD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DBBC038-4F90-4E8A-B4B1-1B3027EE997D}">
      <dgm:prSet custT="1"/>
      <dgm:spPr/>
      <dgm:t>
        <a:bodyPr/>
        <a:lstStyle/>
        <a:p>
          <a:r>
            <a:rPr lang="ru-RU" sz="2400" baseline="0"/>
            <a:t>1. ЕДИНООБРАЗИЕ</a:t>
          </a:r>
          <a:endParaRPr lang="en-US" sz="2400"/>
        </a:p>
      </dgm:t>
    </dgm:pt>
    <dgm:pt modelId="{F52DA8AA-9204-485F-94BD-80F30898A4BB}" type="parTrans" cxnId="{D876D92B-1354-48EC-AC8C-7E3D797DFF96}">
      <dgm:prSet/>
      <dgm:spPr/>
      <dgm:t>
        <a:bodyPr/>
        <a:lstStyle/>
        <a:p>
          <a:endParaRPr lang="en-US" sz="3600"/>
        </a:p>
      </dgm:t>
    </dgm:pt>
    <dgm:pt modelId="{B4B9D41B-28B4-457C-80AC-CC0D40436DAB}" type="sibTrans" cxnId="{D876D92B-1354-48EC-AC8C-7E3D797DFF96}">
      <dgm:prSet/>
      <dgm:spPr/>
      <dgm:t>
        <a:bodyPr/>
        <a:lstStyle/>
        <a:p>
          <a:endParaRPr lang="en-US" sz="2400"/>
        </a:p>
      </dgm:t>
    </dgm:pt>
    <dgm:pt modelId="{FAF12F43-68EE-45FB-B5EC-AFFF015F91A2}">
      <dgm:prSet custT="1"/>
      <dgm:spPr/>
      <dgm:t>
        <a:bodyPr/>
        <a:lstStyle/>
        <a:p>
          <a:r>
            <a:rPr lang="ru-RU" sz="2400" baseline="0"/>
            <a:t>2. ДЕЛОВОЕ ФОТО</a:t>
          </a:r>
          <a:endParaRPr lang="en-US" sz="2400"/>
        </a:p>
      </dgm:t>
    </dgm:pt>
    <dgm:pt modelId="{E1BDAF5A-0245-4482-9812-BE1DC20E161A}" type="parTrans" cxnId="{5BF08D2C-F661-4FD8-82F9-8D3A92044A21}">
      <dgm:prSet/>
      <dgm:spPr/>
      <dgm:t>
        <a:bodyPr/>
        <a:lstStyle/>
        <a:p>
          <a:endParaRPr lang="en-US" sz="3600"/>
        </a:p>
      </dgm:t>
    </dgm:pt>
    <dgm:pt modelId="{0C222E4B-D139-4DCD-9F28-27396B68CDE4}" type="sibTrans" cxnId="{5BF08D2C-F661-4FD8-82F9-8D3A92044A21}">
      <dgm:prSet/>
      <dgm:spPr/>
      <dgm:t>
        <a:bodyPr/>
        <a:lstStyle/>
        <a:p>
          <a:endParaRPr lang="en-US" sz="2400"/>
        </a:p>
      </dgm:t>
    </dgm:pt>
    <dgm:pt modelId="{F421077A-4D00-479E-98EB-609A1A4F6B1F}">
      <dgm:prSet custT="1"/>
      <dgm:spPr/>
      <dgm:t>
        <a:bodyPr/>
        <a:lstStyle/>
        <a:p>
          <a:r>
            <a:rPr lang="ru-RU" sz="2400" baseline="0"/>
            <a:t>3. ПРАВИЛО КОНКРЕТНОЙ ЦЕЛИ СООБЩЕНИЯ </a:t>
          </a:r>
          <a:endParaRPr lang="en-US" sz="2400"/>
        </a:p>
      </dgm:t>
    </dgm:pt>
    <dgm:pt modelId="{AE122EE6-3F84-4C37-A01C-C37C30F96A02}" type="parTrans" cxnId="{7E854E6A-59F7-434F-A181-317C2E109E1C}">
      <dgm:prSet/>
      <dgm:spPr/>
      <dgm:t>
        <a:bodyPr/>
        <a:lstStyle/>
        <a:p>
          <a:endParaRPr lang="en-US" sz="3600"/>
        </a:p>
      </dgm:t>
    </dgm:pt>
    <dgm:pt modelId="{7FB539A4-AA7A-4D5D-988D-A978D9F162E3}" type="sibTrans" cxnId="{7E854E6A-59F7-434F-A181-317C2E109E1C}">
      <dgm:prSet/>
      <dgm:spPr/>
      <dgm:t>
        <a:bodyPr/>
        <a:lstStyle/>
        <a:p>
          <a:endParaRPr lang="en-US" sz="2400"/>
        </a:p>
      </dgm:t>
    </dgm:pt>
    <dgm:pt modelId="{638FB5C9-C489-4AB4-97C5-EB14281CB182}">
      <dgm:prSet custT="1"/>
      <dgm:spPr/>
      <dgm:t>
        <a:bodyPr/>
        <a:lstStyle/>
        <a:p>
          <a:r>
            <a:rPr lang="ru-RU" sz="2400" baseline="0"/>
            <a:t>4. НЕТ ПАССИВНОЙ АГРЕССИИ </a:t>
          </a:r>
          <a:endParaRPr lang="en-US" sz="2400"/>
        </a:p>
      </dgm:t>
    </dgm:pt>
    <dgm:pt modelId="{FEB95359-3495-4706-AC79-AEFECA7F7C8B}" type="parTrans" cxnId="{160080A0-61F1-4B9B-ABF9-CEF4481CD173}">
      <dgm:prSet/>
      <dgm:spPr/>
      <dgm:t>
        <a:bodyPr/>
        <a:lstStyle/>
        <a:p>
          <a:endParaRPr lang="en-US" sz="3600"/>
        </a:p>
      </dgm:t>
    </dgm:pt>
    <dgm:pt modelId="{2D1F7BAB-1501-48F8-9681-F87FC1E5BBBA}" type="sibTrans" cxnId="{160080A0-61F1-4B9B-ABF9-CEF4481CD173}">
      <dgm:prSet/>
      <dgm:spPr/>
      <dgm:t>
        <a:bodyPr/>
        <a:lstStyle/>
        <a:p>
          <a:endParaRPr lang="en-US" sz="2400"/>
        </a:p>
      </dgm:t>
    </dgm:pt>
    <dgm:pt modelId="{F4D8E6AF-42D8-4ED2-9FF6-5629DBC34F51}">
      <dgm:prSet custT="1"/>
      <dgm:spPr/>
      <dgm:t>
        <a:bodyPr/>
        <a:lstStyle/>
        <a:p>
          <a:r>
            <a:rPr lang="ru-RU" sz="2400" baseline="0"/>
            <a:t>5. НАЗЫВАТЬ СОБЕСЕДНИКА ПО ИМЕНИ </a:t>
          </a:r>
          <a:endParaRPr lang="en-US" sz="2400"/>
        </a:p>
      </dgm:t>
    </dgm:pt>
    <dgm:pt modelId="{68878C53-A75F-4236-B331-8CEA436CFC8A}" type="parTrans" cxnId="{09130651-2E43-4359-A791-F3438E7157C2}">
      <dgm:prSet/>
      <dgm:spPr/>
      <dgm:t>
        <a:bodyPr/>
        <a:lstStyle/>
        <a:p>
          <a:endParaRPr lang="en-US" sz="3600"/>
        </a:p>
      </dgm:t>
    </dgm:pt>
    <dgm:pt modelId="{071BD44A-FA86-4FCA-8256-64CEBA806298}" type="sibTrans" cxnId="{09130651-2E43-4359-A791-F3438E7157C2}">
      <dgm:prSet/>
      <dgm:spPr/>
      <dgm:t>
        <a:bodyPr/>
        <a:lstStyle/>
        <a:p>
          <a:endParaRPr lang="en-US" sz="2400"/>
        </a:p>
      </dgm:t>
    </dgm:pt>
    <dgm:pt modelId="{16FDD8D0-9E90-4F1B-8473-C618E158B071}">
      <dgm:prSet custT="1"/>
      <dgm:spPr/>
      <dgm:t>
        <a:bodyPr/>
        <a:lstStyle/>
        <a:p>
          <a:r>
            <a:rPr lang="ru-RU" sz="2400" baseline="0" dirty="0"/>
            <a:t>6. ОТКАЗ ИЛИ НЕОТВЕТ?</a:t>
          </a:r>
          <a:endParaRPr lang="en-US" sz="2400" dirty="0"/>
        </a:p>
      </dgm:t>
    </dgm:pt>
    <dgm:pt modelId="{4F8F8414-4DE8-4C4E-876E-6E1F26452680}" type="parTrans" cxnId="{C10E179D-D578-41CA-BC12-F1196F99963C}">
      <dgm:prSet/>
      <dgm:spPr/>
      <dgm:t>
        <a:bodyPr/>
        <a:lstStyle/>
        <a:p>
          <a:endParaRPr lang="en-US" sz="3600"/>
        </a:p>
      </dgm:t>
    </dgm:pt>
    <dgm:pt modelId="{B4F379D2-527F-4DB8-B37D-A2750E72C7DD}" type="sibTrans" cxnId="{C10E179D-D578-41CA-BC12-F1196F99963C}">
      <dgm:prSet/>
      <dgm:spPr/>
      <dgm:t>
        <a:bodyPr/>
        <a:lstStyle/>
        <a:p>
          <a:endParaRPr lang="en-US" sz="2400"/>
        </a:p>
      </dgm:t>
    </dgm:pt>
    <dgm:pt modelId="{4FDA1317-B1C9-40FB-B244-BE10FF8F4850}" type="pres">
      <dgm:prSet presAssocID="{EEF304A4-02AB-42C5-B528-1C09EB1DDD81}" presName="root" presStyleCnt="0">
        <dgm:presLayoutVars>
          <dgm:dir/>
          <dgm:resizeHandles val="exact"/>
        </dgm:presLayoutVars>
      </dgm:prSet>
      <dgm:spPr/>
    </dgm:pt>
    <dgm:pt modelId="{6716BD22-A266-4FD3-B1C0-1BE5BEAA037C}" type="pres">
      <dgm:prSet presAssocID="{5DBBC038-4F90-4E8A-B4B1-1B3027EE997D}" presName="compNode" presStyleCnt="0"/>
      <dgm:spPr/>
    </dgm:pt>
    <dgm:pt modelId="{53DA7150-5280-478C-BC06-C76D7BC0EC2F}" type="pres">
      <dgm:prSet presAssocID="{5DBBC038-4F90-4E8A-B4B1-1B3027EE997D}" presName="bgRect" presStyleLbl="bgShp" presStyleIdx="0" presStyleCnt="6"/>
      <dgm:spPr/>
    </dgm:pt>
    <dgm:pt modelId="{BD6762EE-ED8D-4D66-8CA5-7AEEDE1AB89F}" type="pres">
      <dgm:prSet presAssocID="{5DBBC038-4F90-4E8A-B4B1-1B3027EE997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начок 1 со сплошной заливкой"/>
        </a:ext>
      </dgm:extLst>
    </dgm:pt>
    <dgm:pt modelId="{F938D7D0-9C45-4CDA-82A5-060217D3037C}" type="pres">
      <dgm:prSet presAssocID="{5DBBC038-4F90-4E8A-B4B1-1B3027EE997D}" presName="spaceRect" presStyleCnt="0"/>
      <dgm:spPr/>
    </dgm:pt>
    <dgm:pt modelId="{0BD55507-2F9B-4230-B7C3-8EBF9E685CD2}" type="pres">
      <dgm:prSet presAssocID="{5DBBC038-4F90-4E8A-B4B1-1B3027EE997D}" presName="parTx" presStyleLbl="revTx" presStyleIdx="0" presStyleCnt="6">
        <dgm:presLayoutVars>
          <dgm:chMax val="0"/>
          <dgm:chPref val="0"/>
        </dgm:presLayoutVars>
      </dgm:prSet>
      <dgm:spPr/>
    </dgm:pt>
    <dgm:pt modelId="{F38F59D6-C0A7-4158-8E8F-5E89AC90EDAE}" type="pres">
      <dgm:prSet presAssocID="{B4B9D41B-28B4-457C-80AC-CC0D40436DAB}" presName="sibTrans" presStyleCnt="0"/>
      <dgm:spPr/>
    </dgm:pt>
    <dgm:pt modelId="{E21BC041-C13E-440B-8AB3-08E8B7E75181}" type="pres">
      <dgm:prSet presAssocID="{FAF12F43-68EE-45FB-B5EC-AFFF015F91A2}" presName="compNode" presStyleCnt="0"/>
      <dgm:spPr/>
    </dgm:pt>
    <dgm:pt modelId="{D44C2DEA-1E14-4ECD-88E1-E8845DA54385}" type="pres">
      <dgm:prSet presAssocID="{FAF12F43-68EE-45FB-B5EC-AFFF015F91A2}" presName="bgRect" presStyleLbl="bgShp" presStyleIdx="1" presStyleCnt="6"/>
      <dgm:spPr/>
    </dgm:pt>
    <dgm:pt modelId="{74E5869A-7484-4FD5-AA22-23A538DFCC60}" type="pres">
      <dgm:prSet presAssocID="{FAF12F43-68EE-45FB-B5EC-AFFF015F91A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мера"/>
        </a:ext>
      </dgm:extLst>
    </dgm:pt>
    <dgm:pt modelId="{27EE0834-76FB-4B89-B3F5-090468351300}" type="pres">
      <dgm:prSet presAssocID="{FAF12F43-68EE-45FB-B5EC-AFFF015F91A2}" presName="spaceRect" presStyleCnt="0"/>
      <dgm:spPr/>
    </dgm:pt>
    <dgm:pt modelId="{3A8B39CC-DB51-42FF-9113-F28C89B51734}" type="pres">
      <dgm:prSet presAssocID="{FAF12F43-68EE-45FB-B5EC-AFFF015F91A2}" presName="parTx" presStyleLbl="revTx" presStyleIdx="1" presStyleCnt="6">
        <dgm:presLayoutVars>
          <dgm:chMax val="0"/>
          <dgm:chPref val="0"/>
        </dgm:presLayoutVars>
      </dgm:prSet>
      <dgm:spPr/>
    </dgm:pt>
    <dgm:pt modelId="{E5ED5593-AEEA-412C-808F-4A8877450685}" type="pres">
      <dgm:prSet presAssocID="{0C222E4B-D139-4DCD-9F28-27396B68CDE4}" presName="sibTrans" presStyleCnt="0"/>
      <dgm:spPr/>
    </dgm:pt>
    <dgm:pt modelId="{8AA88D40-7DB4-4FDA-BDD0-4E8C4EBE7F27}" type="pres">
      <dgm:prSet presAssocID="{F421077A-4D00-479E-98EB-609A1A4F6B1F}" presName="compNode" presStyleCnt="0"/>
      <dgm:spPr/>
    </dgm:pt>
    <dgm:pt modelId="{B1368445-5F29-40E5-B6CA-FD82951D32B4}" type="pres">
      <dgm:prSet presAssocID="{F421077A-4D00-479E-98EB-609A1A4F6B1F}" presName="bgRect" presStyleLbl="bgShp" presStyleIdx="2" presStyleCnt="6"/>
      <dgm:spPr/>
    </dgm:pt>
    <dgm:pt modelId="{0DD29B6D-A74B-45B1-ACAF-8E8E97F0AE8E}" type="pres">
      <dgm:prSet presAssocID="{F421077A-4D00-479E-98EB-609A1A4F6B1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 яблочко"/>
        </a:ext>
      </dgm:extLst>
    </dgm:pt>
    <dgm:pt modelId="{6E8C3BA7-543B-445F-B07A-BA02E4305441}" type="pres">
      <dgm:prSet presAssocID="{F421077A-4D00-479E-98EB-609A1A4F6B1F}" presName="spaceRect" presStyleCnt="0"/>
      <dgm:spPr/>
    </dgm:pt>
    <dgm:pt modelId="{326A9116-662D-465A-BACA-5E237CBDDB35}" type="pres">
      <dgm:prSet presAssocID="{F421077A-4D00-479E-98EB-609A1A4F6B1F}" presName="parTx" presStyleLbl="revTx" presStyleIdx="2" presStyleCnt="6">
        <dgm:presLayoutVars>
          <dgm:chMax val="0"/>
          <dgm:chPref val="0"/>
        </dgm:presLayoutVars>
      </dgm:prSet>
      <dgm:spPr/>
    </dgm:pt>
    <dgm:pt modelId="{FEB6D441-1CC0-4852-BAE2-BEEE13E0F9D8}" type="pres">
      <dgm:prSet presAssocID="{7FB539A4-AA7A-4D5D-988D-A978D9F162E3}" presName="sibTrans" presStyleCnt="0"/>
      <dgm:spPr/>
    </dgm:pt>
    <dgm:pt modelId="{19B589E8-96B8-4312-BE35-594597C2FCFA}" type="pres">
      <dgm:prSet presAssocID="{638FB5C9-C489-4AB4-97C5-EB14281CB182}" presName="compNode" presStyleCnt="0"/>
      <dgm:spPr/>
    </dgm:pt>
    <dgm:pt modelId="{32BAB67A-39DA-4F11-8252-C09568B46060}" type="pres">
      <dgm:prSet presAssocID="{638FB5C9-C489-4AB4-97C5-EB14281CB182}" presName="bgRect" presStyleLbl="bgShp" presStyleIdx="3" presStyleCnt="6"/>
      <dgm:spPr/>
    </dgm:pt>
    <dgm:pt modelId="{953A673D-8AC5-46C0-A3FC-32C6C64781CA}" type="pres">
      <dgm:prSet presAssocID="{638FB5C9-C489-4AB4-97C5-EB14281CB18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A60018B1-035C-4B3C-B78F-3174DA82A8AF}" type="pres">
      <dgm:prSet presAssocID="{638FB5C9-C489-4AB4-97C5-EB14281CB182}" presName="spaceRect" presStyleCnt="0"/>
      <dgm:spPr/>
    </dgm:pt>
    <dgm:pt modelId="{9280A8A3-00A1-43B4-BA97-BD8A9610FEA0}" type="pres">
      <dgm:prSet presAssocID="{638FB5C9-C489-4AB4-97C5-EB14281CB182}" presName="parTx" presStyleLbl="revTx" presStyleIdx="3" presStyleCnt="6">
        <dgm:presLayoutVars>
          <dgm:chMax val="0"/>
          <dgm:chPref val="0"/>
        </dgm:presLayoutVars>
      </dgm:prSet>
      <dgm:spPr/>
    </dgm:pt>
    <dgm:pt modelId="{705282DD-A607-414F-A245-5023B8B61B0A}" type="pres">
      <dgm:prSet presAssocID="{2D1F7BAB-1501-48F8-9681-F87FC1E5BBBA}" presName="sibTrans" presStyleCnt="0"/>
      <dgm:spPr/>
    </dgm:pt>
    <dgm:pt modelId="{57F75620-7361-47A4-905D-1AF261E2AA28}" type="pres">
      <dgm:prSet presAssocID="{F4D8E6AF-42D8-4ED2-9FF6-5629DBC34F51}" presName="compNode" presStyleCnt="0"/>
      <dgm:spPr/>
    </dgm:pt>
    <dgm:pt modelId="{5844AA1C-E6A6-49F2-B321-0875ADBD26FB}" type="pres">
      <dgm:prSet presAssocID="{F4D8E6AF-42D8-4ED2-9FF6-5629DBC34F51}" presName="bgRect" presStyleLbl="bgShp" presStyleIdx="4" presStyleCnt="6"/>
      <dgm:spPr/>
    </dgm:pt>
    <dgm:pt modelId="{7E500714-4E69-4C7F-A041-4E31336739C9}" type="pres">
      <dgm:prSet presAssocID="{F4D8E6AF-42D8-4ED2-9FF6-5629DBC34F5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ейдж сотрудника со сплошной заливкой"/>
        </a:ext>
      </dgm:extLst>
    </dgm:pt>
    <dgm:pt modelId="{A0E75202-7AFD-49CD-A73A-9D64AB630289}" type="pres">
      <dgm:prSet presAssocID="{F4D8E6AF-42D8-4ED2-9FF6-5629DBC34F51}" presName="spaceRect" presStyleCnt="0"/>
      <dgm:spPr/>
    </dgm:pt>
    <dgm:pt modelId="{1253C11F-5F7A-4A1A-B3B7-6B740F575255}" type="pres">
      <dgm:prSet presAssocID="{F4D8E6AF-42D8-4ED2-9FF6-5629DBC34F51}" presName="parTx" presStyleLbl="revTx" presStyleIdx="4" presStyleCnt="6">
        <dgm:presLayoutVars>
          <dgm:chMax val="0"/>
          <dgm:chPref val="0"/>
        </dgm:presLayoutVars>
      </dgm:prSet>
      <dgm:spPr/>
    </dgm:pt>
    <dgm:pt modelId="{89767C2B-0B5D-4F23-8C7F-2AC111FF7FC5}" type="pres">
      <dgm:prSet presAssocID="{071BD44A-FA86-4FCA-8256-64CEBA806298}" presName="sibTrans" presStyleCnt="0"/>
      <dgm:spPr/>
    </dgm:pt>
    <dgm:pt modelId="{C119AA6B-0E1F-40BE-B249-06D79D330F06}" type="pres">
      <dgm:prSet presAssocID="{16FDD8D0-9E90-4F1B-8473-C618E158B071}" presName="compNode" presStyleCnt="0"/>
      <dgm:spPr/>
    </dgm:pt>
    <dgm:pt modelId="{A6F26BB5-F013-44BB-B1A6-D27135082738}" type="pres">
      <dgm:prSet presAssocID="{16FDD8D0-9E90-4F1B-8473-C618E158B071}" presName="bgRect" presStyleLbl="bgShp" presStyleIdx="5" presStyleCnt="6"/>
      <dgm:spPr/>
    </dgm:pt>
    <dgm:pt modelId="{202D589C-57A9-41C6-ABCA-7FF6EE928770}" type="pres">
      <dgm:prSet presAssocID="{16FDD8D0-9E90-4F1B-8473-C618E158B07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Открытый конверт со сплошной заливкой"/>
        </a:ext>
      </dgm:extLst>
    </dgm:pt>
    <dgm:pt modelId="{B8FE8CE4-7A84-44EF-B4D7-04E1FA7FBD2B}" type="pres">
      <dgm:prSet presAssocID="{16FDD8D0-9E90-4F1B-8473-C618E158B071}" presName="spaceRect" presStyleCnt="0"/>
      <dgm:spPr/>
    </dgm:pt>
    <dgm:pt modelId="{7D220937-3B78-49EF-A5E6-6977740A15AF}" type="pres">
      <dgm:prSet presAssocID="{16FDD8D0-9E90-4F1B-8473-C618E158B07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2195F15-B399-458A-9138-F6F802FEDD35}" type="presOf" srcId="{EEF304A4-02AB-42C5-B528-1C09EB1DDD81}" destId="{4FDA1317-B1C9-40FB-B244-BE10FF8F4850}" srcOrd="0" destOrd="0" presId="urn:microsoft.com/office/officeart/2018/2/layout/IconVerticalSolidList"/>
    <dgm:cxn modelId="{D876D92B-1354-48EC-AC8C-7E3D797DFF96}" srcId="{EEF304A4-02AB-42C5-B528-1C09EB1DDD81}" destId="{5DBBC038-4F90-4E8A-B4B1-1B3027EE997D}" srcOrd="0" destOrd="0" parTransId="{F52DA8AA-9204-485F-94BD-80F30898A4BB}" sibTransId="{B4B9D41B-28B4-457C-80AC-CC0D40436DAB}"/>
    <dgm:cxn modelId="{5BF08D2C-F661-4FD8-82F9-8D3A92044A21}" srcId="{EEF304A4-02AB-42C5-B528-1C09EB1DDD81}" destId="{FAF12F43-68EE-45FB-B5EC-AFFF015F91A2}" srcOrd="1" destOrd="0" parTransId="{E1BDAF5A-0245-4482-9812-BE1DC20E161A}" sibTransId="{0C222E4B-D139-4DCD-9F28-27396B68CDE4}"/>
    <dgm:cxn modelId="{37D75B60-6AFE-473A-9DAE-2201440C6BE9}" type="presOf" srcId="{FAF12F43-68EE-45FB-B5EC-AFFF015F91A2}" destId="{3A8B39CC-DB51-42FF-9113-F28C89B51734}" srcOrd="0" destOrd="0" presId="urn:microsoft.com/office/officeart/2018/2/layout/IconVerticalSolidList"/>
    <dgm:cxn modelId="{7E854E6A-59F7-434F-A181-317C2E109E1C}" srcId="{EEF304A4-02AB-42C5-B528-1C09EB1DDD81}" destId="{F421077A-4D00-479E-98EB-609A1A4F6B1F}" srcOrd="2" destOrd="0" parTransId="{AE122EE6-3F84-4C37-A01C-C37C30F96A02}" sibTransId="{7FB539A4-AA7A-4D5D-988D-A978D9F162E3}"/>
    <dgm:cxn modelId="{09130651-2E43-4359-A791-F3438E7157C2}" srcId="{EEF304A4-02AB-42C5-B528-1C09EB1DDD81}" destId="{F4D8E6AF-42D8-4ED2-9FF6-5629DBC34F51}" srcOrd="4" destOrd="0" parTransId="{68878C53-A75F-4236-B331-8CEA436CFC8A}" sibTransId="{071BD44A-FA86-4FCA-8256-64CEBA806298}"/>
    <dgm:cxn modelId="{BAD73D79-6DAD-4452-889A-160B6E7985AC}" type="presOf" srcId="{16FDD8D0-9E90-4F1B-8473-C618E158B071}" destId="{7D220937-3B78-49EF-A5E6-6977740A15AF}" srcOrd="0" destOrd="0" presId="urn:microsoft.com/office/officeart/2018/2/layout/IconVerticalSolidList"/>
    <dgm:cxn modelId="{C935C686-7CAB-45F0-A0D5-F576C3A99293}" type="presOf" srcId="{F4D8E6AF-42D8-4ED2-9FF6-5629DBC34F51}" destId="{1253C11F-5F7A-4A1A-B3B7-6B740F575255}" srcOrd="0" destOrd="0" presId="urn:microsoft.com/office/officeart/2018/2/layout/IconVerticalSolidList"/>
    <dgm:cxn modelId="{C10E179D-D578-41CA-BC12-F1196F99963C}" srcId="{EEF304A4-02AB-42C5-B528-1C09EB1DDD81}" destId="{16FDD8D0-9E90-4F1B-8473-C618E158B071}" srcOrd="5" destOrd="0" parTransId="{4F8F8414-4DE8-4C4E-876E-6E1F26452680}" sibTransId="{B4F379D2-527F-4DB8-B37D-A2750E72C7DD}"/>
    <dgm:cxn modelId="{160080A0-61F1-4B9B-ABF9-CEF4481CD173}" srcId="{EEF304A4-02AB-42C5-B528-1C09EB1DDD81}" destId="{638FB5C9-C489-4AB4-97C5-EB14281CB182}" srcOrd="3" destOrd="0" parTransId="{FEB95359-3495-4706-AC79-AEFECA7F7C8B}" sibTransId="{2D1F7BAB-1501-48F8-9681-F87FC1E5BBBA}"/>
    <dgm:cxn modelId="{72FAB4A2-1D04-43B1-8FB2-55077F780DF1}" type="presOf" srcId="{638FB5C9-C489-4AB4-97C5-EB14281CB182}" destId="{9280A8A3-00A1-43B4-BA97-BD8A9610FEA0}" srcOrd="0" destOrd="0" presId="urn:microsoft.com/office/officeart/2018/2/layout/IconVerticalSolidList"/>
    <dgm:cxn modelId="{3F7C9ECF-201E-4E3C-AAAC-46987DFA1B23}" type="presOf" srcId="{5DBBC038-4F90-4E8A-B4B1-1B3027EE997D}" destId="{0BD55507-2F9B-4230-B7C3-8EBF9E685CD2}" srcOrd="0" destOrd="0" presId="urn:microsoft.com/office/officeart/2018/2/layout/IconVerticalSolidList"/>
    <dgm:cxn modelId="{6CB74BF2-E838-410F-B64F-00AB7191BF30}" type="presOf" srcId="{F421077A-4D00-479E-98EB-609A1A4F6B1F}" destId="{326A9116-662D-465A-BACA-5E237CBDDB35}" srcOrd="0" destOrd="0" presId="urn:microsoft.com/office/officeart/2018/2/layout/IconVerticalSolidList"/>
    <dgm:cxn modelId="{AB82A031-A51C-4CE5-9494-7D985C8EC70D}" type="presParOf" srcId="{4FDA1317-B1C9-40FB-B244-BE10FF8F4850}" destId="{6716BD22-A266-4FD3-B1C0-1BE5BEAA037C}" srcOrd="0" destOrd="0" presId="urn:microsoft.com/office/officeart/2018/2/layout/IconVerticalSolidList"/>
    <dgm:cxn modelId="{1E7D8469-FC06-418D-9883-B7E5D7651998}" type="presParOf" srcId="{6716BD22-A266-4FD3-B1C0-1BE5BEAA037C}" destId="{53DA7150-5280-478C-BC06-C76D7BC0EC2F}" srcOrd="0" destOrd="0" presId="urn:microsoft.com/office/officeart/2018/2/layout/IconVerticalSolidList"/>
    <dgm:cxn modelId="{76559C7D-589A-4B2B-97DE-2E35108D6F23}" type="presParOf" srcId="{6716BD22-A266-4FD3-B1C0-1BE5BEAA037C}" destId="{BD6762EE-ED8D-4D66-8CA5-7AEEDE1AB89F}" srcOrd="1" destOrd="0" presId="urn:microsoft.com/office/officeart/2018/2/layout/IconVerticalSolidList"/>
    <dgm:cxn modelId="{E44BEC1C-A5D9-493C-A9C5-D2A97FE43D5C}" type="presParOf" srcId="{6716BD22-A266-4FD3-B1C0-1BE5BEAA037C}" destId="{F938D7D0-9C45-4CDA-82A5-060217D3037C}" srcOrd="2" destOrd="0" presId="urn:microsoft.com/office/officeart/2018/2/layout/IconVerticalSolidList"/>
    <dgm:cxn modelId="{B8313C44-4682-46C0-8AD7-C7AA5F447C82}" type="presParOf" srcId="{6716BD22-A266-4FD3-B1C0-1BE5BEAA037C}" destId="{0BD55507-2F9B-4230-B7C3-8EBF9E685CD2}" srcOrd="3" destOrd="0" presId="urn:microsoft.com/office/officeart/2018/2/layout/IconVerticalSolidList"/>
    <dgm:cxn modelId="{275CB491-59DC-4868-946F-41AA47F418A9}" type="presParOf" srcId="{4FDA1317-B1C9-40FB-B244-BE10FF8F4850}" destId="{F38F59D6-C0A7-4158-8E8F-5E89AC90EDAE}" srcOrd="1" destOrd="0" presId="urn:microsoft.com/office/officeart/2018/2/layout/IconVerticalSolidList"/>
    <dgm:cxn modelId="{AA3BFD98-E9DC-49BC-B047-40568E6676A4}" type="presParOf" srcId="{4FDA1317-B1C9-40FB-B244-BE10FF8F4850}" destId="{E21BC041-C13E-440B-8AB3-08E8B7E75181}" srcOrd="2" destOrd="0" presId="urn:microsoft.com/office/officeart/2018/2/layout/IconVerticalSolidList"/>
    <dgm:cxn modelId="{CEC10065-C52E-4B6B-BDA6-CFF005EFB828}" type="presParOf" srcId="{E21BC041-C13E-440B-8AB3-08E8B7E75181}" destId="{D44C2DEA-1E14-4ECD-88E1-E8845DA54385}" srcOrd="0" destOrd="0" presId="urn:microsoft.com/office/officeart/2018/2/layout/IconVerticalSolidList"/>
    <dgm:cxn modelId="{2977D1B9-89A8-4E51-8CF1-B520290FD1AB}" type="presParOf" srcId="{E21BC041-C13E-440B-8AB3-08E8B7E75181}" destId="{74E5869A-7484-4FD5-AA22-23A538DFCC60}" srcOrd="1" destOrd="0" presId="urn:microsoft.com/office/officeart/2018/2/layout/IconVerticalSolidList"/>
    <dgm:cxn modelId="{59ECA42A-15C4-4630-BF7F-D5E29251DA05}" type="presParOf" srcId="{E21BC041-C13E-440B-8AB3-08E8B7E75181}" destId="{27EE0834-76FB-4B89-B3F5-090468351300}" srcOrd="2" destOrd="0" presId="urn:microsoft.com/office/officeart/2018/2/layout/IconVerticalSolidList"/>
    <dgm:cxn modelId="{EFD1A808-3D9E-4D5A-AA61-53739E0EAC27}" type="presParOf" srcId="{E21BC041-C13E-440B-8AB3-08E8B7E75181}" destId="{3A8B39CC-DB51-42FF-9113-F28C89B51734}" srcOrd="3" destOrd="0" presId="urn:microsoft.com/office/officeart/2018/2/layout/IconVerticalSolidList"/>
    <dgm:cxn modelId="{F319C2D3-0D7C-4173-8506-9EE64858A6BB}" type="presParOf" srcId="{4FDA1317-B1C9-40FB-B244-BE10FF8F4850}" destId="{E5ED5593-AEEA-412C-808F-4A8877450685}" srcOrd="3" destOrd="0" presId="urn:microsoft.com/office/officeart/2018/2/layout/IconVerticalSolidList"/>
    <dgm:cxn modelId="{87F85691-8270-4387-90B1-FAB398C8E5DC}" type="presParOf" srcId="{4FDA1317-B1C9-40FB-B244-BE10FF8F4850}" destId="{8AA88D40-7DB4-4FDA-BDD0-4E8C4EBE7F27}" srcOrd="4" destOrd="0" presId="urn:microsoft.com/office/officeart/2018/2/layout/IconVerticalSolidList"/>
    <dgm:cxn modelId="{9781190B-74C0-43F9-A2B1-C84AEB31628D}" type="presParOf" srcId="{8AA88D40-7DB4-4FDA-BDD0-4E8C4EBE7F27}" destId="{B1368445-5F29-40E5-B6CA-FD82951D32B4}" srcOrd="0" destOrd="0" presId="urn:microsoft.com/office/officeart/2018/2/layout/IconVerticalSolidList"/>
    <dgm:cxn modelId="{B4CE6306-A49C-42DE-BED1-047914765669}" type="presParOf" srcId="{8AA88D40-7DB4-4FDA-BDD0-4E8C4EBE7F27}" destId="{0DD29B6D-A74B-45B1-ACAF-8E8E97F0AE8E}" srcOrd="1" destOrd="0" presId="urn:microsoft.com/office/officeart/2018/2/layout/IconVerticalSolidList"/>
    <dgm:cxn modelId="{DBB2685B-B029-4306-ABEF-2AB5BB6FD1F6}" type="presParOf" srcId="{8AA88D40-7DB4-4FDA-BDD0-4E8C4EBE7F27}" destId="{6E8C3BA7-543B-445F-B07A-BA02E4305441}" srcOrd="2" destOrd="0" presId="urn:microsoft.com/office/officeart/2018/2/layout/IconVerticalSolidList"/>
    <dgm:cxn modelId="{2147388C-A64E-45AF-8F7D-810ADA3C6522}" type="presParOf" srcId="{8AA88D40-7DB4-4FDA-BDD0-4E8C4EBE7F27}" destId="{326A9116-662D-465A-BACA-5E237CBDDB35}" srcOrd="3" destOrd="0" presId="urn:microsoft.com/office/officeart/2018/2/layout/IconVerticalSolidList"/>
    <dgm:cxn modelId="{5D4D4770-5568-4725-8978-B1AE90C0E10B}" type="presParOf" srcId="{4FDA1317-B1C9-40FB-B244-BE10FF8F4850}" destId="{FEB6D441-1CC0-4852-BAE2-BEEE13E0F9D8}" srcOrd="5" destOrd="0" presId="urn:microsoft.com/office/officeart/2018/2/layout/IconVerticalSolidList"/>
    <dgm:cxn modelId="{7378E8E6-CAFC-43C6-AE8E-1B879D48FD26}" type="presParOf" srcId="{4FDA1317-B1C9-40FB-B244-BE10FF8F4850}" destId="{19B589E8-96B8-4312-BE35-594597C2FCFA}" srcOrd="6" destOrd="0" presId="urn:microsoft.com/office/officeart/2018/2/layout/IconVerticalSolidList"/>
    <dgm:cxn modelId="{FCBD9C9C-C055-41DD-910C-028BE336B358}" type="presParOf" srcId="{19B589E8-96B8-4312-BE35-594597C2FCFA}" destId="{32BAB67A-39DA-4F11-8252-C09568B46060}" srcOrd="0" destOrd="0" presId="urn:microsoft.com/office/officeart/2018/2/layout/IconVerticalSolidList"/>
    <dgm:cxn modelId="{731EC6CF-1DB9-40BD-A834-6E6C0617309F}" type="presParOf" srcId="{19B589E8-96B8-4312-BE35-594597C2FCFA}" destId="{953A673D-8AC5-46C0-A3FC-32C6C64781CA}" srcOrd="1" destOrd="0" presId="urn:microsoft.com/office/officeart/2018/2/layout/IconVerticalSolidList"/>
    <dgm:cxn modelId="{DC74879C-909C-41E8-9569-1262BB813460}" type="presParOf" srcId="{19B589E8-96B8-4312-BE35-594597C2FCFA}" destId="{A60018B1-035C-4B3C-B78F-3174DA82A8AF}" srcOrd="2" destOrd="0" presId="urn:microsoft.com/office/officeart/2018/2/layout/IconVerticalSolidList"/>
    <dgm:cxn modelId="{900F7AAD-CCB8-4A2B-BF00-98A04F671703}" type="presParOf" srcId="{19B589E8-96B8-4312-BE35-594597C2FCFA}" destId="{9280A8A3-00A1-43B4-BA97-BD8A9610FEA0}" srcOrd="3" destOrd="0" presId="urn:microsoft.com/office/officeart/2018/2/layout/IconVerticalSolidList"/>
    <dgm:cxn modelId="{E0F81855-002C-4CCF-8C26-5C1B85293BDF}" type="presParOf" srcId="{4FDA1317-B1C9-40FB-B244-BE10FF8F4850}" destId="{705282DD-A607-414F-A245-5023B8B61B0A}" srcOrd="7" destOrd="0" presId="urn:microsoft.com/office/officeart/2018/2/layout/IconVerticalSolidList"/>
    <dgm:cxn modelId="{E563E25D-74B9-4D29-B7B7-EBAF2BDAF9CC}" type="presParOf" srcId="{4FDA1317-B1C9-40FB-B244-BE10FF8F4850}" destId="{57F75620-7361-47A4-905D-1AF261E2AA28}" srcOrd="8" destOrd="0" presId="urn:microsoft.com/office/officeart/2018/2/layout/IconVerticalSolidList"/>
    <dgm:cxn modelId="{580A4F46-46C1-44A5-9142-09D51437C563}" type="presParOf" srcId="{57F75620-7361-47A4-905D-1AF261E2AA28}" destId="{5844AA1C-E6A6-49F2-B321-0875ADBD26FB}" srcOrd="0" destOrd="0" presId="urn:microsoft.com/office/officeart/2018/2/layout/IconVerticalSolidList"/>
    <dgm:cxn modelId="{A74868BA-188A-4037-B605-A9B2E14982BC}" type="presParOf" srcId="{57F75620-7361-47A4-905D-1AF261E2AA28}" destId="{7E500714-4E69-4C7F-A041-4E31336739C9}" srcOrd="1" destOrd="0" presId="urn:microsoft.com/office/officeart/2018/2/layout/IconVerticalSolidList"/>
    <dgm:cxn modelId="{236EDEE4-9B60-48F9-866F-269F8352001C}" type="presParOf" srcId="{57F75620-7361-47A4-905D-1AF261E2AA28}" destId="{A0E75202-7AFD-49CD-A73A-9D64AB630289}" srcOrd="2" destOrd="0" presId="urn:microsoft.com/office/officeart/2018/2/layout/IconVerticalSolidList"/>
    <dgm:cxn modelId="{3E7A634C-8588-4D88-969C-FE1BDB90696B}" type="presParOf" srcId="{57F75620-7361-47A4-905D-1AF261E2AA28}" destId="{1253C11F-5F7A-4A1A-B3B7-6B740F575255}" srcOrd="3" destOrd="0" presId="urn:microsoft.com/office/officeart/2018/2/layout/IconVerticalSolidList"/>
    <dgm:cxn modelId="{BD5B67B0-5B72-4B50-8A2F-16E41D33C98E}" type="presParOf" srcId="{4FDA1317-B1C9-40FB-B244-BE10FF8F4850}" destId="{89767C2B-0B5D-4F23-8C7F-2AC111FF7FC5}" srcOrd="9" destOrd="0" presId="urn:microsoft.com/office/officeart/2018/2/layout/IconVerticalSolidList"/>
    <dgm:cxn modelId="{DF517063-8309-4AC5-A4AA-F8307BE77B41}" type="presParOf" srcId="{4FDA1317-B1C9-40FB-B244-BE10FF8F4850}" destId="{C119AA6B-0E1F-40BE-B249-06D79D330F06}" srcOrd="10" destOrd="0" presId="urn:microsoft.com/office/officeart/2018/2/layout/IconVerticalSolidList"/>
    <dgm:cxn modelId="{22BB8E6B-8014-4799-B953-72D15FC0E0DD}" type="presParOf" srcId="{C119AA6B-0E1F-40BE-B249-06D79D330F06}" destId="{A6F26BB5-F013-44BB-B1A6-D27135082738}" srcOrd="0" destOrd="0" presId="urn:microsoft.com/office/officeart/2018/2/layout/IconVerticalSolidList"/>
    <dgm:cxn modelId="{B605DA9C-3136-4852-98EA-B0F7F1D1877F}" type="presParOf" srcId="{C119AA6B-0E1F-40BE-B249-06D79D330F06}" destId="{202D589C-57A9-41C6-ABCA-7FF6EE928770}" srcOrd="1" destOrd="0" presId="urn:microsoft.com/office/officeart/2018/2/layout/IconVerticalSolidList"/>
    <dgm:cxn modelId="{5D960369-F54C-48E6-A0F5-580DA2F853CB}" type="presParOf" srcId="{C119AA6B-0E1F-40BE-B249-06D79D330F06}" destId="{B8FE8CE4-7A84-44EF-B4D7-04E1FA7FBD2B}" srcOrd="2" destOrd="0" presId="urn:microsoft.com/office/officeart/2018/2/layout/IconVerticalSolidList"/>
    <dgm:cxn modelId="{55ABBBFB-53AB-4F64-8F5E-1E14FAFB1EE9}" type="presParOf" srcId="{C119AA6B-0E1F-40BE-B249-06D79D330F06}" destId="{7D220937-3B78-49EF-A5E6-6977740A15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A0F76-04BC-4597-8232-D9A6D6B5041D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C9AAF3-0D95-49D5-A46E-7B1126E6A6E8}">
      <dgm:prSet/>
      <dgm:spPr/>
      <dgm:t>
        <a:bodyPr/>
        <a:lstStyle/>
        <a:p>
          <a:r>
            <a:rPr lang="ru-RU" baseline="0" dirty="0"/>
            <a:t>1. Помните, что Вы говорите с человеком.</a:t>
          </a:r>
          <a:endParaRPr lang="en-US" dirty="0"/>
        </a:p>
      </dgm:t>
    </dgm:pt>
    <dgm:pt modelId="{D5F90BDC-7388-42E3-9CA5-9E774F029AA9}" type="parTrans" cxnId="{E89CBEA3-3192-432E-AF1C-C97C57F0A7CC}">
      <dgm:prSet/>
      <dgm:spPr/>
      <dgm:t>
        <a:bodyPr/>
        <a:lstStyle/>
        <a:p>
          <a:endParaRPr lang="en-US"/>
        </a:p>
      </dgm:t>
    </dgm:pt>
    <dgm:pt modelId="{158C86F9-FCB4-4BAB-9D44-8F38DD96BE39}" type="sibTrans" cxnId="{E89CBEA3-3192-432E-AF1C-C97C57F0A7CC}">
      <dgm:prSet/>
      <dgm:spPr/>
      <dgm:t>
        <a:bodyPr/>
        <a:lstStyle/>
        <a:p>
          <a:endParaRPr lang="en-US"/>
        </a:p>
      </dgm:t>
    </dgm:pt>
    <dgm:pt modelId="{1ECE4E70-0F71-4F97-8871-646F4519B2F4}">
      <dgm:prSet/>
      <dgm:spPr/>
      <dgm:t>
        <a:bodyPr/>
        <a:lstStyle/>
        <a:p>
          <a:r>
            <a:rPr lang="ru-RU" baseline="0" dirty="0"/>
            <a:t>2. Придерживайтесь тех же стандартов поведения, что и в реальной жизни.</a:t>
          </a:r>
          <a:endParaRPr lang="en-US" dirty="0"/>
        </a:p>
      </dgm:t>
    </dgm:pt>
    <dgm:pt modelId="{554950A5-F520-4B70-BC39-229A0684B6D9}" type="parTrans" cxnId="{82AB195C-1261-468E-B363-D9117350798C}">
      <dgm:prSet/>
      <dgm:spPr/>
      <dgm:t>
        <a:bodyPr/>
        <a:lstStyle/>
        <a:p>
          <a:endParaRPr lang="en-US"/>
        </a:p>
      </dgm:t>
    </dgm:pt>
    <dgm:pt modelId="{729534A5-7B67-4760-83CC-75FF325F8067}" type="sibTrans" cxnId="{82AB195C-1261-468E-B363-D9117350798C}">
      <dgm:prSet/>
      <dgm:spPr/>
      <dgm:t>
        <a:bodyPr/>
        <a:lstStyle/>
        <a:p>
          <a:endParaRPr lang="en-US"/>
        </a:p>
      </dgm:t>
    </dgm:pt>
    <dgm:pt modelId="{C492C454-25D7-4A5A-BBD1-D64AE6181120}">
      <dgm:prSet/>
      <dgm:spPr/>
      <dgm:t>
        <a:bodyPr/>
        <a:lstStyle/>
        <a:p>
          <a:r>
            <a:rPr lang="ru-RU" baseline="0" dirty="0"/>
            <a:t>3. Помните, где Вы находитесь в киберпространстве.</a:t>
          </a:r>
          <a:endParaRPr lang="en-US" dirty="0"/>
        </a:p>
      </dgm:t>
    </dgm:pt>
    <dgm:pt modelId="{02374177-5056-4AFB-A658-D7B2ACFC1DC7}" type="parTrans" cxnId="{AE147C7A-5186-4AAB-9618-CE30AC8BC40A}">
      <dgm:prSet/>
      <dgm:spPr/>
      <dgm:t>
        <a:bodyPr/>
        <a:lstStyle/>
        <a:p>
          <a:endParaRPr lang="en-US"/>
        </a:p>
      </dgm:t>
    </dgm:pt>
    <dgm:pt modelId="{EA334BAB-6A0A-4BA6-B430-D3DDD1D781EF}" type="sibTrans" cxnId="{AE147C7A-5186-4AAB-9618-CE30AC8BC40A}">
      <dgm:prSet/>
      <dgm:spPr/>
      <dgm:t>
        <a:bodyPr/>
        <a:lstStyle/>
        <a:p>
          <a:endParaRPr lang="en-US"/>
        </a:p>
      </dgm:t>
    </dgm:pt>
    <dgm:pt modelId="{5BCB99F2-2009-4BC0-A8ED-B6DE66029745}">
      <dgm:prSet/>
      <dgm:spPr/>
      <dgm:t>
        <a:bodyPr/>
        <a:lstStyle/>
        <a:p>
          <a:r>
            <a:rPr lang="ru-RU" baseline="0" dirty="0"/>
            <a:t>4. Уважайте время и возможности других.</a:t>
          </a:r>
          <a:endParaRPr lang="en-US" dirty="0"/>
        </a:p>
      </dgm:t>
    </dgm:pt>
    <dgm:pt modelId="{16A41567-98CD-4BA5-9236-FAA737829CEF}" type="parTrans" cxnId="{1A9DB702-EAB2-4DCC-A05A-13B437EFCEAB}">
      <dgm:prSet/>
      <dgm:spPr/>
      <dgm:t>
        <a:bodyPr/>
        <a:lstStyle/>
        <a:p>
          <a:endParaRPr lang="en-US"/>
        </a:p>
      </dgm:t>
    </dgm:pt>
    <dgm:pt modelId="{A714DC01-448E-4975-ACB4-26188DFBACB7}" type="sibTrans" cxnId="{1A9DB702-EAB2-4DCC-A05A-13B437EFCEAB}">
      <dgm:prSet/>
      <dgm:spPr/>
      <dgm:t>
        <a:bodyPr/>
        <a:lstStyle/>
        <a:p>
          <a:endParaRPr lang="en-US"/>
        </a:p>
      </dgm:t>
    </dgm:pt>
    <dgm:pt modelId="{EA19EEFD-685D-421D-AC6E-4CD057A5B6E7}">
      <dgm:prSet/>
      <dgm:spPr/>
      <dgm:t>
        <a:bodyPr/>
        <a:lstStyle/>
        <a:p>
          <a:r>
            <a:rPr lang="ru-RU" baseline="0" dirty="0"/>
            <a:t>5. Сохраняйте лицо.</a:t>
          </a:r>
          <a:endParaRPr lang="en-US" dirty="0"/>
        </a:p>
      </dgm:t>
    </dgm:pt>
    <dgm:pt modelId="{63D486A6-ADEB-4AB5-BCE7-9386AF7BB077}" type="parTrans" cxnId="{37B4EE3B-A342-4F3D-9DBE-6236663800B5}">
      <dgm:prSet/>
      <dgm:spPr/>
      <dgm:t>
        <a:bodyPr/>
        <a:lstStyle/>
        <a:p>
          <a:endParaRPr lang="en-US"/>
        </a:p>
      </dgm:t>
    </dgm:pt>
    <dgm:pt modelId="{2A35A58E-9620-42C7-8817-0D8A2C6FC77D}" type="sibTrans" cxnId="{37B4EE3B-A342-4F3D-9DBE-6236663800B5}">
      <dgm:prSet/>
      <dgm:spPr/>
      <dgm:t>
        <a:bodyPr/>
        <a:lstStyle/>
        <a:p>
          <a:endParaRPr lang="en-US"/>
        </a:p>
      </dgm:t>
    </dgm:pt>
    <dgm:pt modelId="{C5D3DDAA-9DCD-4D3D-BD05-424C3BF1183D}">
      <dgm:prSet/>
      <dgm:spPr/>
      <dgm:t>
        <a:bodyPr/>
        <a:lstStyle/>
        <a:p>
          <a:r>
            <a:rPr lang="ru-RU" baseline="0" dirty="0"/>
            <a:t>6. Помогайте другим там, где Вы это можете делать.</a:t>
          </a:r>
          <a:endParaRPr lang="en-US" dirty="0"/>
        </a:p>
      </dgm:t>
    </dgm:pt>
    <dgm:pt modelId="{36701A41-9E92-42D7-A62D-597DAB1C1FD4}" type="parTrans" cxnId="{EB2C8FBC-0179-4FF7-83BB-3C10DF606F37}">
      <dgm:prSet/>
      <dgm:spPr/>
      <dgm:t>
        <a:bodyPr/>
        <a:lstStyle/>
        <a:p>
          <a:endParaRPr lang="en-US"/>
        </a:p>
      </dgm:t>
    </dgm:pt>
    <dgm:pt modelId="{77ECF4E5-E22B-47AC-9387-3C4211839CBA}" type="sibTrans" cxnId="{EB2C8FBC-0179-4FF7-83BB-3C10DF606F37}">
      <dgm:prSet/>
      <dgm:spPr/>
      <dgm:t>
        <a:bodyPr/>
        <a:lstStyle/>
        <a:p>
          <a:endParaRPr lang="en-US"/>
        </a:p>
      </dgm:t>
    </dgm:pt>
    <dgm:pt modelId="{39805FB2-C29C-4D58-9D1C-0A024A16FA99}">
      <dgm:prSet/>
      <dgm:spPr/>
      <dgm:t>
        <a:bodyPr/>
        <a:lstStyle/>
        <a:p>
          <a:r>
            <a:rPr lang="ru-RU" baseline="0" dirty="0"/>
            <a:t>7. Не ввязывайтесь в конфликты и не допускайте их.</a:t>
          </a:r>
          <a:endParaRPr lang="en-US" dirty="0"/>
        </a:p>
      </dgm:t>
    </dgm:pt>
    <dgm:pt modelId="{F826B10A-E9BC-427E-A096-72D20F1ABC06}" type="parTrans" cxnId="{7F38F2A3-F88C-4FF7-AC1D-F90297642DFB}">
      <dgm:prSet/>
      <dgm:spPr/>
      <dgm:t>
        <a:bodyPr/>
        <a:lstStyle/>
        <a:p>
          <a:endParaRPr lang="en-US"/>
        </a:p>
      </dgm:t>
    </dgm:pt>
    <dgm:pt modelId="{F245805F-8C55-44BA-A9C3-FCC0962AEFDF}" type="sibTrans" cxnId="{7F38F2A3-F88C-4FF7-AC1D-F90297642DFB}">
      <dgm:prSet/>
      <dgm:spPr/>
      <dgm:t>
        <a:bodyPr/>
        <a:lstStyle/>
        <a:p>
          <a:endParaRPr lang="en-US"/>
        </a:p>
      </dgm:t>
    </dgm:pt>
    <dgm:pt modelId="{6F550A9A-274F-4E11-8E6B-BFF2F0F28637}">
      <dgm:prSet/>
      <dgm:spPr/>
      <dgm:t>
        <a:bodyPr/>
        <a:lstStyle/>
        <a:p>
          <a:r>
            <a:rPr lang="ru-RU" baseline="0" dirty="0"/>
            <a:t>8. Уважайте право на частную переписку.</a:t>
          </a:r>
          <a:endParaRPr lang="en-US" dirty="0"/>
        </a:p>
      </dgm:t>
    </dgm:pt>
    <dgm:pt modelId="{38FE270D-9609-4D2B-9AA3-7A7445DAC85C}" type="parTrans" cxnId="{A1E21CDC-1CA3-4D69-9DAD-CA9394340A15}">
      <dgm:prSet/>
      <dgm:spPr/>
      <dgm:t>
        <a:bodyPr/>
        <a:lstStyle/>
        <a:p>
          <a:endParaRPr lang="en-US"/>
        </a:p>
      </dgm:t>
    </dgm:pt>
    <dgm:pt modelId="{F988B266-26AB-4802-9768-63D3543BA46F}" type="sibTrans" cxnId="{A1E21CDC-1CA3-4D69-9DAD-CA9394340A15}">
      <dgm:prSet/>
      <dgm:spPr/>
      <dgm:t>
        <a:bodyPr/>
        <a:lstStyle/>
        <a:p>
          <a:endParaRPr lang="en-US"/>
        </a:p>
      </dgm:t>
    </dgm:pt>
    <dgm:pt modelId="{774D9E07-5A23-4293-988C-17E6C116D159}">
      <dgm:prSet/>
      <dgm:spPr/>
      <dgm:t>
        <a:bodyPr/>
        <a:lstStyle/>
        <a:p>
          <a:r>
            <a:rPr lang="ru-RU" baseline="0" dirty="0"/>
            <a:t>9. Не злоупотребляйте своими возможностями.</a:t>
          </a:r>
          <a:endParaRPr lang="en-US" dirty="0"/>
        </a:p>
      </dgm:t>
    </dgm:pt>
    <dgm:pt modelId="{C4C62AF6-3C81-40F1-A406-85AF4EEB54CD}" type="parTrans" cxnId="{3BA24CDC-4391-44C7-A774-6899C7C895E6}">
      <dgm:prSet/>
      <dgm:spPr/>
      <dgm:t>
        <a:bodyPr/>
        <a:lstStyle/>
        <a:p>
          <a:endParaRPr lang="en-US"/>
        </a:p>
      </dgm:t>
    </dgm:pt>
    <dgm:pt modelId="{CFD1A16C-ADF2-49D1-B633-CE5790495057}" type="sibTrans" cxnId="{3BA24CDC-4391-44C7-A774-6899C7C895E6}">
      <dgm:prSet/>
      <dgm:spPr/>
      <dgm:t>
        <a:bodyPr/>
        <a:lstStyle/>
        <a:p>
          <a:endParaRPr lang="en-US"/>
        </a:p>
      </dgm:t>
    </dgm:pt>
    <dgm:pt modelId="{0A1A2519-45E5-4B75-BA2F-75FECF85F634}">
      <dgm:prSet/>
      <dgm:spPr/>
      <dgm:t>
        <a:bodyPr/>
        <a:lstStyle/>
        <a:p>
          <a:r>
            <a:rPr lang="ru-RU" baseline="0" dirty="0"/>
            <a:t>10. Учитесь прощать другим их ошибки.</a:t>
          </a:r>
          <a:endParaRPr lang="en-US" dirty="0"/>
        </a:p>
      </dgm:t>
    </dgm:pt>
    <dgm:pt modelId="{F6FB5EBD-F63E-40D9-BCE1-15058754CE8E}" type="parTrans" cxnId="{95CEB7D9-C924-494D-8C68-90AE7D4C9052}">
      <dgm:prSet/>
      <dgm:spPr/>
      <dgm:t>
        <a:bodyPr/>
        <a:lstStyle/>
        <a:p>
          <a:endParaRPr lang="en-US"/>
        </a:p>
      </dgm:t>
    </dgm:pt>
    <dgm:pt modelId="{E8EE49F8-65FE-4700-9D92-BDF3821F1D23}" type="sibTrans" cxnId="{95CEB7D9-C924-494D-8C68-90AE7D4C9052}">
      <dgm:prSet/>
      <dgm:spPr/>
      <dgm:t>
        <a:bodyPr/>
        <a:lstStyle/>
        <a:p>
          <a:endParaRPr lang="en-US"/>
        </a:p>
      </dgm:t>
    </dgm:pt>
    <dgm:pt modelId="{AF254CCF-5FBF-4C23-9CEF-49D418983242}" type="pres">
      <dgm:prSet presAssocID="{9B7A0F76-04BC-4597-8232-D9A6D6B5041D}" presName="diagram" presStyleCnt="0">
        <dgm:presLayoutVars>
          <dgm:dir/>
          <dgm:resizeHandles val="exact"/>
        </dgm:presLayoutVars>
      </dgm:prSet>
      <dgm:spPr/>
    </dgm:pt>
    <dgm:pt modelId="{5D915E95-65D8-448E-81D1-998DDD7B54EC}" type="pres">
      <dgm:prSet presAssocID="{5DC9AAF3-0D95-49D5-A46E-7B1126E6A6E8}" presName="node" presStyleLbl="node1" presStyleIdx="0" presStyleCnt="10">
        <dgm:presLayoutVars>
          <dgm:bulletEnabled val="1"/>
        </dgm:presLayoutVars>
      </dgm:prSet>
      <dgm:spPr/>
    </dgm:pt>
    <dgm:pt modelId="{434CEADE-479A-45CF-AD7B-400277ACE681}" type="pres">
      <dgm:prSet presAssocID="{158C86F9-FCB4-4BAB-9D44-8F38DD96BE39}" presName="sibTrans" presStyleCnt="0"/>
      <dgm:spPr/>
    </dgm:pt>
    <dgm:pt modelId="{02C80A20-B6E9-4D76-AD59-9BF7F0B4B38F}" type="pres">
      <dgm:prSet presAssocID="{1ECE4E70-0F71-4F97-8871-646F4519B2F4}" presName="node" presStyleLbl="node1" presStyleIdx="1" presStyleCnt="10">
        <dgm:presLayoutVars>
          <dgm:bulletEnabled val="1"/>
        </dgm:presLayoutVars>
      </dgm:prSet>
      <dgm:spPr/>
    </dgm:pt>
    <dgm:pt modelId="{B9E963B5-916B-4CAC-9742-16FA402D56B6}" type="pres">
      <dgm:prSet presAssocID="{729534A5-7B67-4760-83CC-75FF325F8067}" presName="sibTrans" presStyleCnt="0"/>
      <dgm:spPr/>
    </dgm:pt>
    <dgm:pt modelId="{E4572DEA-4506-4A31-84C7-19FC26C703EC}" type="pres">
      <dgm:prSet presAssocID="{C492C454-25D7-4A5A-BBD1-D64AE6181120}" presName="node" presStyleLbl="node1" presStyleIdx="2" presStyleCnt="10">
        <dgm:presLayoutVars>
          <dgm:bulletEnabled val="1"/>
        </dgm:presLayoutVars>
      </dgm:prSet>
      <dgm:spPr/>
    </dgm:pt>
    <dgm:pt modelId="{7E3F2F50-1D3A-4CC5-BAE8-567E7BFBA812}" type="pres">
      <dgm:prSet presAssocID="{EA334BAB-6A0A-4BA6-B430-D3DDD1D781EF}" presName="sibTrans" presStyleCnt="0"/>
      <dgm:spPr/>
    </dgm:pt>
    <dgm:pt modelId="{449A0982-71F9-4F80-9873-5E742405AAD3}" type="pres">
      <dgm:prSet presAssocID="{5BCB99F2-2009-4BC0-A8ED-B6DE66029745}" presName="node" presStyleLbl="node1" presStyleIdx="3" presStyleCnt="10">
        <dgm:presLayoutVars>
          <dgm:bulletEnabled val="1"/>
        </dgm:presLayoutVars>
      </dgm:prSet>
      <dgm:spPr/>
    </dgm:pt>
    <dgm:pt modelId="{59D74371-A48D-4CE9-A1B5-FE64CEFCD97C}" type="pres">
      <dgm:prSet presAssocID="{A714DC01-448E-4975-ACB4-26188DFBACB7}" presName="sibTrans" presStyleCnt="0"/>
      <dgm:spPr/>
    </dgm:pt>
    <dgm:pt modelId="{88D70B3C-4732-4537-A5B0-3F79BA910DC8}" type="pres">
      <dgm:prSet presAssocID="{EA19EEFD-685D-421D-AC6E-4CD057A5B6E7}" presName="node" presStyleLbl="node1" presStyleIdx="4" presStyleCnt="10">
        <dgm:presLayoutVars>
          <dgm:bulletEnabled val="1"/>
        </dgm:presLayoutVars>
      </dgm:prSet>
      <dgm:spPr/>
    </dgm:pt>
    <dgm:pt modelId="{8209E8BC-D0B7-46F4-B0AF-76AE0C6AC455}" type="pres">
      <dgm:prSet presAssocID="{2A35A58E-9620-42C7-8817-0D8A2C6FC77D}" presName="sibTrans" presStyleCnt="0"/>
      <dgm:spPr/>
    </dgm:pt>
    <dgm:pt modelId="{26FDA422-E2D0-418F-8207-DFE9EC0B9C85}" type="pres">
      <dgm:prSet presAssocID="{C5D3DDAA-9DCD-4D3D-BD05-424C3BF1183D}" presName="node" presStyleLbl="node1" presStyleIdx="5" presStyleCnt="10">
        <dgm:presLayoutVars>
          <dgm:bulletEnabled val="1"/>
        </dgm:presLayoutVars>
      </dgm:prSet>
      <dgm:spPr/>
    </dgm:pt>
    <dgm:pt modelId="{EBFF7E36-6132-4FCC-ABE4-D6A73A48ED25}" type="pres">
      <dgm:prSet presAssocID="{77ECF4E5-E22B-47AC-9387-3C4211839CBA}" presName="sibTrans" presStyleCnt="0"/>
      <dgm:spPr/>
    </dgm:pt>
    <dgm:pt modelId="{302CE165-72B3-407C-B80E-0AE11D4C7D35}" type="pres">
      <dgm:prSet presAssocID="{39805FB2-C29C-4D58-9D1C-0A024A16FA99}" presName="node" presStyleLbl="node1" presStyleIdx="6" presStyleCnt="10">
        <dgm:presLayoutVars>
          <dgm:bulletEnabled val="1"/>
        </dgm:presLayoutVars>
      </dgm:prSet>
      <dgm:spPr/>
    </dgm:pt>
    <dgm:pt modelId="{80FB9C63-06BA-44F5-8B34-3157473149CA}" type="pres">
      <dgm:prSet presAssocID="{F245805F-8C55-44BA-A9C3-FCC0962AEFDF}" presName="sibTrans" presStyleCnt="0"/>
      <dgm:spPr/>
    </dgm:pt>
    <dgm:pt modelId="{05742E4C-5938-41E8-BC5B-AD61ABC6012B}" type="pres">
      <dgm:prSet presAssocID="{6F550A9A-274F-4E11-8E6B-BFF2F0F28637}" presName="node" presStyleLbl="node1" presStyleIdx="7" presStyleCnt="10">
        <dgm:presLayoutVars>
          <dgm:bulletEnabled val="1"/>
        </dgm:presLayoutVars>
      </dgm:prSet>
      <dgm:spPr/>
    </dgm:pt>
    <dgm:pt modelId="{1B933B27-50A3-4B08-BB1B-6474B955EF7C}" type="pres">
      <dgm:prSet presAssocID="{F988B266-26AB-4802-9768-63D3543BA46F}" presName="sibTrans" presStyleCnt="0"/>
      <dgm:spPr/>
    </dgm:pt>
    <dgm:pt modelId="{C66AA248-D24C-4A9E-A9DD-94FC5EF6A3B0}" type="pres">
      <dgm:prSet presAssocID="{774D9E07-5A23-4293-988C-17E6C116D159}" presName="node" presStyleLbl="node1" presStyleIdx="8" presStyleCnt="10">
        <dgm:presLayoutVars>
          <dgm:bulletEnabled val="1"/>
        </dgm:presLayoutVars>
      </dgm:prSet>
      <dgm:spPr/>
    </dgm:pt>
    <dgm:pt modelId="{BBD186B4-C40D-435D-888E-201737CA9352}" type="pres">
      <dgm:prSet presAssocID="{CFD1A16C-ADF2-49D1-B633-CE5790495057}" presName="sibTrans" presStyleCnt="0"/>
      <dgm:spPr/>
    </dgm:pt>
    <dgm:pt modelId="{3A802409-9E82-488F-8007-7CC0EBFC1E01}" type="pres">
      <dgm:prSet presAssocID="{0A1A2519-45E5-4B75-BA2F-75FECF85F634}" presName="node" presStyleLbl="node1" presStyleIdx="9" presStyleCnt="10">
        <dgm:presLayoutVars>
          <dgm:bulletEnabled val="1"/>
        </dgm:presLayoutVars>
      </dgm:prSet>
      <dgm:spPr/>
    </dgm:pt>
  </dgm:ptLst>
  <dgm:cxnLst>
    <dgm:cxn modelId="{1A9DB702-EAB2-4DCC-A05A-13B437EFCEAB}" srcId="{9B7A0F76-04BC-4597-8232-D9A6D6B5041D}" destId="{5BCB99F2-2009-4BC0-A8ED-B6DE66029745}" srcOrd="3" destOrd="0" parTransId="{16A41567-98CD-4BA5-9236-FAA737829CEF}" sibTransId="{A714DC01-448E-4975-ACB4-26188DFBACB7}"/>
    <dgm:cxn modelId="{BF66F50B-9A49-4889-9A44-80D509B2877C}" type="presOf" srcId="{9B7A0F76-04BC-4597-8232-D9A6D6B5041D}" destId="{AF254CCF-5FBF-4C23-9CEF-49D418983242}" srcOrd="0" destOrd="0" presId="urn:microsoft.com/office/officeart/2005/8/layout/default"/>
    <dgm:cxn modelId="{85E3C90E-4482-4950-92AE-83B875366015}" type="presOf" srcId="{5BCB99F2-2009-4BC0-A8ED-B6DE66029745}" destId="{449A0982-71F9-4F80-9873-5E742405AAD3}" srcOrd="0" destOrd="0" presId="urn:microsoft.com/office/officeart/2005/8/layout/default"/>
    <dgm:cxn modelId="{AF209C31-959C-4779-9004-8BC4E1105758}" type="presOf" srcId="{6F550A9A-274F-4E11-8E6B-BFF2F0F28637}" destId="{05742E4C-5938-41E8-BC5B-AD61ABC6012B}" srcOrd="0" destOrd="0" presId="urn:microsoft.com/office/officeart/2005/8/layout/default"/>
    <dgm:cxn modelId="{E34A6535-28E5-4823-80F3-C7D528EAFF44}" type="presOf" srcId="{39805FB2-C29C-4D58-9D1C-0A024A16FA99}" destId="{302CE165-72B3-407C-B80E-0AE11D4C7D35}" srcOrd="0" destOrd="0" presId="urn:microsoft.com/office/officeart/2005/8/layout/default"/>
    <dgm:cxn modelId="{4E10BB3B-060F-43F5-A1A7-6E033B9557B8}" type="presOf" srcId="{1ECE4E70-0F71-4F97-8871-646F4519B2F4}" destId="{02C80A20-B6E9-4D76-AD59-9BF7F0B4B38F}" srcOrd="0" destOrd="0" presId="urn:microsoft.com/office/officeart/2005/8/layout/default"/>
    <dgm:cxn modelId="{37B4EE3B-A342-4F3D-9DBE-6236663800B5}" srcId="{9B7A0F76-04BC-4597-8232-D9A6D6B5041D}" destId="{EA19EEFD-685D-421D-AC6E-4CD057A5B6E7}" srcOrd="4" destOrd="0" parTransId="{63D486A6-ADEB-4AB5-BCE7-9386AF7BB077}" sibTransId="{2A35A58E-9620-42C7-8817-0D8A2C6FC77D}"/>
    <dgm:cxn modelId="{A9685F40-3384-4FCD-8A69-6176227F5D32}" type="presOf" srcId="{5DC9AAF3-0D95-49D5-A46E-7B1126E6A6E8}" destId="{5D915E95-65D8-448E-81D1-998DDD7B54EC}" srcOrd="0" destOrd="0" presId="urn:microsoft.com/office/officeart/2005/8/layout/default"/>
    <dgm:cxn modelId="{82AB195C-1261-468E-B363-D9117350798C}" srcId="{9B7A0F76-04BC-4597-8232-D9A6D6B5041D}" destId="{1ECE4E70-0F71-4F97-8871-646F4519B2F4}" srcOrd="1" destOrd="0" parTransId="{554950A5-F520-4B70-BC39-229A0684B6D9}" sibTransId="{729534A5-7B67-4760-83CC-75FF325F8067}"/>
    <dgm:cxn modelId="{8CA0D75C-E474-4E96-A4DC-B046A0187418}" type="presOf" srcId="{EA19EEFD-685D-421D-AC6E-4CD057A5B6E7}" destId="{88D70B3C-4732-4537-A5B0-3F79BA910DC8}" srcOrd="0" destOrd="0" presId="urn:microsoft.com/office/officeart/2005/8/layout/default"/>
    <dgm:cxn modelId="{4F0A296D-A87E-4952-B274-C8D2E7AE7ABD}" type="presOf" srcId="{0A1A2519-45E5-4B75-BA2F-75FECF85F634}" destId="{3A802409-9E82-488F-8007-7CC0EBFC1E01}" srcOrd="0" destOrd="0" presId="urn:microsoft.com/office/officeart/2005/8/layout/default"/>
    <dgm:cxn modelId="{AE147C7A-5186-4AAB-9618-CE30AC8BC40A}" srcId="{9B7A0F76-04BC-4597-8232-D9A6D6B5041D}" destId="{C492C454-25D7-4A5A-BBD1-D64AE6181120}" srcOrd="2" destOrd="0" parTransId="{02374177-5056-4AFB-A658-D7B2ACFC1DC7}" sibTransId="{EA334BAB-6A0A-4BA6-B430-D3DDD1D781EF}"/>
    <dgm:cxn modelId="{3B900DA3-17BB-4471-BA13-A0062998AE7B}" type="presOf" srcId="{C5D3DDAA-9DCD-4D3D-BD05-424C3BF1183D}" destId="{26FDA422-E2D0-418F-8207-DFE9EC0B9C85}" srcOrd="0" destOrd="0" presId="urn:microsoft.com/office/officeart/2005/8/layout/default"/>
    <dgm:cxn modelId="{E89CBEA3-3192-432E-AF1C-C97C57F0A7CC}" srcId="{9B7A0F76-04BC-4597-8232-D9A6D6B5041D}" destId="{5DC9AAF3-0D95-49D5-A46E-7B1126E6A6E8}" srcOrd="0" destOrd="0" parTransId="{D5F90BDC-7388-42E3-9CA5-9E774F029AA9}" sibTransId="{158C86F9-FCB4-4BAB-9D44-8F38DD96BE39}"/>
    <dgm:cxn modelId="{7F38F2A3-F88C-4FF7-AC1D-F90297642DFB}" srcId="{9B7A0F76-04BC-4597-8232-D9A6D6B5041D}" destId="{39805FB2-C29C-4D58-9D1C-0A024A16FA99}" srcOrd="6" destOrd="0" parTransId="{F826B10A-E9BC-427E-A096-72D20F1ABC06}" sibTransId="{F245805F-8C55-44BA-A9C3-FCC0962AEFDF}"/>
    <dgm:cxn modelId="{34CFDFA7-7AE9-4A9C-B3BB-5BEC8FD141B7}" type="presOf" srcId="{C492C454-25D7-4A5A-BBD1-D64AE6181120}" destId="{E4572DEA-4506-4A31-84C7-19FC26C703EC}" srcOrd="0" destOrd="0" presId="urn:microsoft.com/office/officeart/2005/8/layout/default"/>
    <dgm:cxn modelId="{EB2C8FBC-0179-4FF7-83BB-3C10DF606F37}" srcId="{9B7A0F76-04BC-4597-8232-D9A6D6B5041D}" destId="{C5D3DDAA-9DCD-4D3D-BD05-424C3BF1183D}" srcOrd="5" destOrd="0" parTransId="{36701A41-9E92-42D7-A62D-597DAB1C1FD4}" sibTransId="{77ECF4E5-E22B-47AC-9387-3C4211839CBA}"/>
    <dgm:cxn modelId="{95CEB7D9-C924-494D-8C68-90AE7D4C9052}" srcId="{9B7A0F76-04BC-4597-8232-D9A6D6B5041D}" destId="{0A1A2519-45E5-4B75-BA2F-75FECF85F634}" srcOrd="9" destOrd="0" parTransId="{F6FB5EBD-F63E-40D9-BCE1-15058754CE8E}" sibTransId="{E8EE49F8-65FE-4700-9D92-BDF3821F1D23}"/>
    <dgm:cxn modelId="{A1E21CDC-1CA3-4D69-9DAD-CA9394340A15}" srcId="{9B7A0F76-04BC-4597-8232-D9A6D6B5041D}" destId="{6F550A9A-274F-4E11-8E6B-BFF2F0F28637}" srcOrd="7" destOrd="0" parTransId="{38FE270D-9609-4D2B-9AA3-7A7445DAC85C}" sibTransId="{F988B266-26AB-4802-9768-63D3543BA46F}"/>
    <dgm:cxn modelId="{3BA24CDC-4391-44C7-A774-6899C7C895E6}" srcId="{9B7A0F76-04BC-4597-8232-D9A6D6B5041D}" destId="{774D9E07-5A23-4293-988C-17E6C116D159}" srcOrd="8" destOrd="0" parTransId="{C4C62AF6-3C81-40F1-A406-85AF4EEB54CD}" sibTransId="{CFD1A16C-ADF2-49D1-B633-CE5790495057}"/>
    <dgm:cxn modelId="{C50344E1-28C1-4E7D-BBF6-8572A8D86CF7}" type="presOf" srcId="{774D9E07-5A23-4293-988C-17E6C116D159}" destId="{C66AA248-D24C-4A9E-A9DD-94FC5EF6A3B0}" srcOrd="0" destOrd="0" presId="urn:microsoft.com/office/officeart/2005/8/layout/default"/>
    <dgm:cxn modelId="{48F5A98A-5CD8-4A96-B497-347EE8ECFFCA}" type="presParOf" srcId="{AF254CCF-5FBF-4C23-9CEF-49D418983242}" destId="{5D915E95-65D8-448E-81D1-998DDD7B54EC}" srcOrd="0" destOrd="0" presId="urn:microsoft.com/office/officeart/2005/8/layout/default"/>
    <dgm:cxn modelId="{896E9CA1-77B8-4243-B9B7-880583A80842}" type="presParOf" srcId="{AF254CCF-5FBF-4C23-9CEF-49D418983242}" destId="{434CEADE-479A-45CF-AD7B-400277ACE681}" srcOrd="1" destOrd="0" presId="urn:microsoft.com/office/officeart/2005/8/layout/default"/>
    <dgm:cxn modelId="{155080F7-22ED-40D0-BC99-60AA9B1D2D54}" type="presParOf" srcId="{AF254CCF-5FBF-4C23-9CEF-49D418983242}" destId="{02C80A20-B6E9-4D76-AD59-9BF7F0B4B38F}" srcOrd="2" destOrd="0" presId="urn:microsoft.com/office/officeart/2005/8/layout/default"/>
    <dgm:cxn modelId="{624301F7-3AE9-487D-9DA9-C26FA291F4A6}" type="presParOf" srcId="{AF254CCF-5FBF-4C23-9CEF-49D418983242}" destId="{B9E963B5-916B-4CAC-9742-16FA402D56B6}" srcOrd="3" destOrd="0" presId="urn:microsoft.com/office/officeart/2005/8/layout/default"/>
    <dgm:cxn modelId="{214A7146-9013-4489-9A9D-54166E77958E}" type="presParOf" srcId="{AF254CCF-5FBF-4C23-9CEF-49D418983242}" destId="{E4572DEA-4506-4A31-84C7-19FC26C703EC}" srcOrd="4" destOrd="0" presId="urn:microsoft.com/office/officeart/2005/8/layout/default"/>
    <dgm:cxn modelId="{90F8F40A-2F45-4BB5-92C7-05DF21990B82}" type="presParOf" srcId="{AF254CCF-5FBF-4C23-9CEF-49D418983242}" destId="{7E3F2F50-1D3A-4CC5-BAE8-567E7BFBA812}" srcOrd="5" destOrd="0" presId="urn:microsoft.com/office/officeart/2005/8/layout/default"/>
    <dgm:cxn modelId="{483194C1-2500-410E-ADE4-2623108B71C6}" type="presParOf" srcId="{AF254CCF-5FBF-4C23-9CEF-49D418983242}" destId="{449A0982-71F9-4F80-9873-5E742405AAD3}" srcOrd="6" destOrd="0" presId="urn:microsoft.com/office/officeart/2005/8/layout/default"/>
    <dgm:cxn modelId="{4AC9F24E-8405-4990-AF69-30BB4EDA6EAA}" type="presParOf" srcId="{AF254CCF-5FBF-4C23-9CEF-49D418983242}" destId="{59D74371-A48D-4CE9-A1B5-FE64CEFCD97C}" srcOrd="7" destOrd="0" presId="urn:microsoft.com/office/officeart/2005/8/layout/default"/>
    <dgm:cxn modelId="{3F7957BC-B7EC-4D23-A0D5-9FCDE9084BD0}" type="presParOf" srcId="{AF254CCF-5FBF-4C23-9CEF-49D418983242}" destId="{88D70B3C-4732-4537-A5B0-3F79BA910DC8}" srcOrd="8" destOrd="0" presId="urn:microsoft.com/office/officeart/2005/8/layout/default"/>
    <dgm:cxn modelId="{2E97FEF9-7F8E-4581-A850-F879D5DDE60A}" type="presParOf" srcId="{AF254CCF-5FBF-4C23-9CEF-49D418983242}" destId="{8209E8BC-D0B7-46F4-B0AF-76AE0C6AC455}" srcOrd="9" destOrd="0" presId="urn:microsoft.com/office/officeart/2005/8/layout/default"/>
    <dgm:cxn modelId="{5D1AC450-6E56-4767-B49E-6EC00F05ACC0}" type="presParOf" srcId="{AF254CCF-5FBF-4C23-9CEF-49D418983242}" destId="{26FDA422-E2D0-418F-8207-DFE9EC0B9C85}" srcOrd="10" destOrd="0" presId="urn:microsoft.com/office/officeart/2005/8/layout/default"/>
    <dgm:cxn modelId="{533938F0-7412-4692-809A-F228C0F44B66}" type="presParOf" srcId="{AF254CCF-5FBF-4C23-9CEF-49D418983242}" destId="{EBFF7E36-6132-4FCC-ABE4-D6A73A48ED25}" srcOrd="11" destOrd="0" presId="urn:microsoft.com/office/officeart/2005/8/layout/default"/>
    <dgm:cxn modelId="{5CBC5569-DF81-46EB-86C5-111E4F4454F6}" type="presParOf" srcId="{AF254CCF-5FBF-4C23-9CEF-49D418983242}" destId="{302CE165-72B3-407C-B80E-0AE11D4C7D35}" srcOrd="12" destOrd="0" presId="urn:microsoft.com/office/officeart/2005/8/layout/default"/>
    <dgm:cxn modelId="{D4882856-865C-4FAF-8669-7C6A293FC738}" type="presParOf" srcId="{AF254CCF-5FBF-4C23-9CEF-49D418983242}" destId="{80FB9C63-06BA-44F5-8B34-3157473149CA}" srcOrd="13" destOrd="0" presId="urn:microsoft.com/office/officeart/2005/8/layout/default"/>
    <dgm:cxn modelId="{8369D377-8525-4AA8-BBCA-0C838188E765}" type="presParOf" srcId="{AF254CCF-5FBF-4C23-9CEF-49D418983242}" destId="{05742E4C-5938-41E8-BC5B-AD61ABC6012B}" srcOrd="14" destOrd="0" presId="urn:microsoft.com/office/officeart/2005/8/layout/default"/>
    <dgm:cxn modelId="{0321AA22-A098-4E45-8ECD-1B92B1C2F08B}" type="presParOf" srcId="{AF254CCF-5FBF-4C23-9CEF-49D418983242}" destId="{1B933B27-50A3-4B08-BB1B-6474B955EF7C}" srcOrd="15" destOrd="0" presId="urn:microsoft.com/office/officeart/2005/8/layout/default"/>
    <dgm:cxn modelId="{1498BE2B-4972-43F8-878F-0B1261363485}" type="presParOf" srcId="{AF254CCF-5FBF-4C23-9CEF-49D418983242}" destId="{C66AA248-D24C-4A9E-A9DD-94FC5EF6A3B0}" srcOrd="16" destOrd="0" presId="urn:microsoft.com/office/officeart/2005/8/layout/default"/>
    <dgm:cxn modelId="{F6E84079-0D17-48CD-B397-429DABDDDEC9}" type="presParOf" srcId="{AF254CCF-5FBF-4C23-9CEF-49D418983242}" destId="{BBD186B4-C40D-435D-888E-201737CA9352}" srcOrd="17" destOrd="0" presId="urn:microsoft.com/office/officeart/2005/8/layout/default"/>
    <dgm:cxn modelId="{4349EC6F-FC7F-498E-9944-929C94B12954}" type="presParOf" srcId="{AF254CCF-5FBF-4C23-9CEF-49D418983242}" destId="{3A802409-9E82-488F-8007-7CC0EBFC1E0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0FC3F-74CF-4C35-BAE6-792F4602631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3143901-45C4-49E5-9DDB-B15D036B5EB3}">
      <dgm:prSet custT="1"/>
      <dgm:spPr/>
      <dgm:t>
        <a:bodyPr/>
        <a:lstStyle/>
        <a:p>
          <a:pPr>
            <a:defRPr cap="all"/>
          </a:pPr>
          <a:r>
            <a:rPr lang="ru-RU" sz="2400" baseline="0"/>
            <a:t>Степень защищенности напрямую связана с уровнем цифровой грамотности.</a:t>
          </a:r>
          <a:endParaRPr lang="en-US" sz="2400"/>
        </a:p>
      </dgm:t>
    </dgm:pt>
    <dgm:pt modelId="{AB3491E2-F64A-4144-8DE2-99513FFF8E64}" type="parTrans" cxnId="{CBAFFF72-1690-4792-828D-2F6D5F02F0C4}">
      <dgm:prSet/>
      <dgm:spPr/>
      <dgm:t>
        <a:bodyPr/>
        <a:lstStyle/>
        <a:p>
          <a:endParaRPr lang="en-US" sz="2800"/>
        </a:p>
      </dgm:t>
    </dgm:pt>
    <dgm:pt modelId="{4706B364-4136-4F2A-B31C-AE04D548D16F}" type="sibTrans" cxnId="{CBAFFF72-1690-4792-828D-2F6D5F02F0C4}">
      <dgm:prSet/>
      <dgm:spPr/>
      <dgm:t>
        <a:bodyPr/>
        <a:lstStyle/>
        <a:p>
          <a:endParaRPr lang="en-US" sz="2800"/>
        </a:p>
      </dgm:t>
    </dgm:pt>
    <dgm:pt modelId="{3F13226B-4316-45CB-8385-B324D3E2F2AB}">
      <dgm:prSet custT="1"/>
      <dgm:spPr/>
      <dgm:t>
        <a:bodyPr/>
        <a:lstStyle/>
        <a:p>
          <a:pPr>
            <a:defRPr cap="all"/>
          </a:pPr>
          <a:r>
            <a:rPr lang="ru-RU" sz="2400" baseline="0"/>
            <a:t>Жизненный опыт и сформированное мировоззрение.</a:t>
          </a:r>
          <a:endParaRPr lang="en-US" sz="2400"/>
        </a:p>
      </dgm:t>
    </dgm:pt>
    <dgm:pt modelId="{5D6074C7-C5EE-4399-A878-DD92F67A1C09}" type="parTrans" cxnId="{0CD6E6C5-CF99-4035-B935-2FF8D33F7A59}">
      <dgm:prSet/>
      <dgm:spPr/>
      <dgm:t>
        <a:bodyPr/>
        <a:lstStyle/>
        <a:p>
          <a:endParaRPr lang="en-US" sz="2800"/>
        </a:p>
      </dgm:t>
    </dgm:pt>
    <dgm:pt modelId="{22E834AE-EB6D-42D5-BEC7-BCD007CB18C1}" type="sibTrans" cxnId="{0CD6E6C5-CF99-4035-B935-2FF8D33F7A59}">
      <dgm:prSet/>
      <dgm:spPr/>
      <dgm:t>
        <a:bodyPr/>
        <a:lstStyle/>
        <a:p>
          <a:endParaRPr lang="en-US" sz="2800"/>
        </a:p>
      </dgm:t>
    </dgm:pt>
    <dgm:pt modelId="{D891DF3C-5D22-4A27-8AF4-FB09A1FB1C56}">
      <dgm:prSet custT="1"/>
      <dgm:spPr/>
      <dgm:t>
        <a:bodyPr/>
        <a:lstStyle/>
        <a:p>
          <a:pPr>
            <a:defRPr cap="all"/>
          </a:pPr>
          <a:r>
            <a:rPr lang="ru-RU" sz="2400" baseline="0"/>
            <a:t>Критическое мышление.</a:t>
          </a:r>
          <a:endParaRPr lang="en-US" sz="2400"/>
        </a:p>
      </dgm:t>
    </dgm:pt>
    <dgm:pt modelId="{2395C5F9-119B-4A5F-A05E-2D169D943943}" type="parTrans" cxnId="{CA5BDF84-F62F-4113-8100-913F48CE224B}">
      <dgm:prSet/>
      <dgm:spPr/>
      <dgm:t>
        <a:bodyPr/>
        <a:lstStyle/>
        <a:p>
          <a:endParaRPr lang="en-US" sz="2800"/>
        </a:p>
      </dgm:t>
    </dgm:pt>
    <dgm:pt modelId="{4D226E5A-A97D-4335-A9D7-4467CEE68A9F}" type="sibTrans" cxnId="{CA5BDF84-F62F-4113-8100-913F48CE224B}">
      <dgm:prSet/>
      <dgm:spPr/>
      <dgm:t>
        <a:bodyPr/>
        <a:lstStyle/>
        <a:p>
          <a:endParaRPr lang="en-US" sz="2800"/>
        </a:p>
      </dgm:t>
    </dgm:pt>
    <dgm:pt modelId="{EB6F49F3-875A-4514-8AB6-A9FEE8F5A25D}" type="pres">
      <dgm:prSet presAssocID="{D630FC3F-74CF-4C35-BAE6-792F46026314}" presName="root" presStyleCnt="0">
        <dgm:presLayoutVars>
          <dgm:dir/>
          <dgm:resizeHandles val="exact"/>
        </dgm:presLayoutVars>
      </dgm:prSet>
      <dgm:spPr/>
    </dgm:pt>
    <dgm:pt modelId="{E64D3847-6FAF-430F-8769-6301B2DB9494}" type="pres">
      <dgm:prSet presAssocID="{F3143901-45C4-49E5-9DDB-B15D036B5EB3}" presName="compNode" presStyleCnt="0"/>
      <dgm:spPr/>
    </dgm:pt>
    <dgm:pt modelId="{17E89E61-F358-4CFA-A4E8-5633844C5DEF}" type="pres">
      <dgm:prSet presAssocID="{F3143901-45C4-49E5-9DDB-B15D036B5EB3}" presName="iconBgRect" presStyleLbl="bgShp" presStyleIdx="0" presStyleCnt="3"/>
      <dgm:spPr/>
    </dgm:pt>
    <dgm:pt modelId="{47D1A48F-250D-4B60-9BF8-44F5E1A59768}" type="pres">
      <dgm:prSet presAssocID="{F3143901-45C4-49E5-9DDB-B15D036B5E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914B0AF8-3E2D-4FF5-8F23-011D8C5B99B1}" type="pres">
      <dgm:prSet presAssocID="{F3143901-45C4-49E5-9DDB-B15D036B5EB3}" presName="spaceRect" presStyleCnt="0"/>
      <dgm:spPr/>
    </dgm:pt>
    <dgm:pt modelId="{BFF44624-92AD-444F-8F6F-4B81E20AD57F}" type="pres">
      <dgm:prSet presAssocID="{F3143901-45C4-49E5-9DDB-B15D036B5EB3}" presName="textRect" presStyleLbl="revTx" presStyleIdx="0" presStyleCnt="3">
        <dgm:presLayoutVars>
          <dgm:chMax val="1"/>
          <dgm:chPref val="1"/>
        </dgm:presLayoutVars>
      </dgm:prSet>
      <dgm:spPr/>
    </dgm:pt>
    <dgm:pt modelId="{1C7C9E61-2CF7-4CFA-9CD4-EB4B346C0EC6}" type="pres">
      <dgm:prSet presAssocID="{4706B364-4136-4F2A-B31C-AE04D548D16F}" presName="sibTrans" presStyleCnt="0"/>
      <dgm:spPr/>
    </dgm:pt>
    <dgm:pt modelId="{907DDF68-C769-446C-B79A-A4B97DEF7441}" type="pres">
      <dgm:prSet presAssocID="{3F13226B-4316-45CB-8385-B324D3E2F2AB}" presName="compNode" presStyleCnt="0"/>
      <dgm:spPr/>
    </dgm:pt>
    <dgm:pt modelId="{B6E45958-DD7C-42C5-8992-25A085CAF0D5}" type="pres">
      <dgm:prSet presAssocID="{3F13226B-4316-45CB-8385-B324D3E2F2AB}" presName="iconBgRect" presStyleLbl="bgShp" presStyleIdx="1" presStyleCnt="3"/>
      <dgm:spPr/>
    </dgm:pt>
    <dgm:pt modelId="{AC052A7D-83B6-4BD1-8238-BAD4CFA9F0D7}" type="pres">
      <dgm:prSet presAssocID="{3F13226B-4316-45CB-8385-B324D3E2F2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ибрация телефона со сплошной заливкой"/>
        </a:ext>
      </dgm:extLst>
    </dgm:pt>
    <dgm:pt modelId="{AEFFD402-F542-4D9E-9FFF-A58611FBB6C0}" type="pres">
      <dgm:prSet presAssocID="{3F13226B-4316-45CB-8385-B324D3E2F2AB}" presName="spaceRect" presStyleCnt="0"/>
      <dgm:spPr/>
    </dgm:pt>
    <dgm:pt modelId="{E794BED7-ABA4-425B-A5D9-3E4F33EE6F6C}" type="pres">
      <dgm:prSet presAssocID="{3F13226B-4316-45CB-8385-B324D3E2F2AB}" presName="textRect" presStyleLbl="revTx" presStyleIdx="1" presStyleCnt="3">
        <dgm:presLayoutVars>
          <dgm:chMax val="1"/>
          <dgm:chPref val="1"/>
        </dgm:presLayoutVars>
      </dgm:prSet>
      <dgm:spPr/>
    </dgm:pt>
    <dgm:pt modelId="{4555D80B-9B71-4F9D-B37D-144B7D95F078}" type="pres">
      <dgm:prSet presAssocID="{22E834AE-EB6D-42D5-BEC7-BCD007CB18C1}" presName="sibTrans" presStyleCnt="0"/>
      <dgm:spPr/>
    </dgm:pt>
    <dgm:pt modelId="{EB60AEFD-9BA7-4A1A-AA82-CE695B7AEBA5}" type="pres">
      <dgm:prSet presAssocID="{D891DF3C-5D22-4A27-8AF4-FB09A1FB1C56}" presName="compNode" presStyleCnt="0"/>
      <dgm:spPr/>
    </dgm:pt>
    <dgm:pt modelId="{E3EC28E5-98C7-4750-A2AE-820ED479DD79}" type="pres">
      <dgm:prSet presAssocID="{D891DF3C-5D22-4A27-8AF4-FB09A1FB1C56}" presName="iconBgRect" presStyleLbl="bgShp" presStyleIdx="2" presStyleCnt="3"/>
      <dgm:spPr/>
    </dgm:pt>
    <dgm:pt modelId="{84A97D50-4E0C-4CD4-90CA-F1B812327096}" type="pres">
      <dgm:prSet presAssocID="{D891DF3C-5D22-4A27-8AF4-FB09A1FB1C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D819651-FCD4-41D1-9EFB-5DAC7F81C3C3}" type="pres">
      <dgm:prSet presAssocID="{D891DF3C-5D22-4A27-8AF4-FB09A1FB1C56}" presName="spaceRect" presStyleCnt="0"/>
      <dgm:spPr/>
    </dgm:pt>
    <dgm:pt modelId="{68592AD6-B68F-4382-AC08-CC7D765D15FD}" type="pres">
      <dgm:prSet presAssocID="{D891DF3C-5D22-4A27-8AF4-FB09A1FB1C5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77F0411-A361-44A8-88AF-55C1B690A044}" type="presOf" srcId="{3F13226B-4316-45CB-8385-B324D3E2F2AB}" destId="{E794BED7-ABA4-425B-A5D9-3E4F33EE6F6C}" srcOrd="0" destOrd="0" presId="urn:microsoft.com/office/officeart/2018/5/layout/IconCircleLabelList"/>
    <dgm:cxn modelId="{CBAFFF72-1690-4792-828D-2F6D5F02F0C4}" srcId="{D630FC3F-74CF-4C35-BAE6-792F46026314}" destId="{F3143901-45C4-49E5-9DDB-B15D036B5EB3}" srcOrd="0" destOrd="0" parTransId="{AB3491E2-F64A-4144-8DE2-99513FFF8E64}" sibTransId="{4706B364-4136-4F2A-B31C-AE04D548D16F}"/>
    <dgm:cxn modelId="{CA5BDF84-F62F-4113-8100-913F48CE224B}" srcId="{D630FC3F-74CF-4C35-BAE6-792F46026314}" destId="{D891DF3C-5D22-4A27-8AF4-FB09A1FB1C56}" srcOrd="2" destOrd="0" parTransId="{2395C5F9-119B-4A5F-A05E-2D169D943943}" sibTransId="{4D226E5A-A97D-4335-A9D7-4467CEE68A9F}"/>
    <dgm:cxn modelId="{32808DB7-E025-425B-B117-3E7F86D5EC19}" type="presOf" srcId="{F3143901-45C4-49E5-9DDB-B15D036B5EB3}" destId="{BFF44624-92AD-444F-8F6F-4B81E20AD57F}" srcOrd="0" destOrd="0" presId="urn:microsoft.com/office/officeart/2018/5/layout/IconCircleLabelList"/>
    <dgm:cxn modelId="{0CD6E6C5-CF99-4035-B935-2FF8D33F7A59}" srcId="{D630FC3F-74CF-4C35-BAE6-792F46026314}" destId="{3F13226B-4316-45CB-8385-B324D3E2F2AB}" srcOrd="1" destOrd="0" parTransId="{5D6074C7-C5EE-4399-A878-DD92F67A1C09}" sibTransId="{22E834AE-EB6D-42D5-BEC7-BCD007CB18C1}"/>
    <dgm:cxn modelId="{4DE450D5-A35F-496E-8835-9E0791C35CD3}" type="presOf" srcId="{D630FC3F-74CF-4C35-BAE6-792F46026314}" destId="{EB6F49F3-875A-4514-8AB6-A9FEE8F5A25D}" srcOrd="0" destOrd="0" presId="urn:microsoft.com/office/officeart/2018/5/layout/IconCircleLabelList"/>
    <dgm:cxn modelId="{EF0723E4-D0E5-42E1-9420-E8532A8A2608}" type="presOf" srcId="{D891DF3C-5D22-4A27-8AF4-FB09A1FB1C56}" destId="{68592AD6-B68F-4382-AC08-CC7D765D15FD}" srcOrd="0" destOrd="0" presId="urn:microsoft.com/office/officeart/2018/5/layout/IconCircleLabelList"/>
    <dgm:cxn modelId="{0BCC1C5B-6A4A-4B39-8608-AC5CC20999FB}" type="presParOf" srcId="{EB6F49F3-875A-4514-8AB6-A9FEE8F5A25D}" destId="{E64D3847-6FAF-430F-8769-6301B2DB9494}" srcOrd="0" destOrd="0" presId="urn:microsoft.com/office/officeart/2018/5/layout/IconCircleLabelList"/>
    <dgm:cxn modelId="{C5958867-1263-434A-A4E9-27E05184629E}" type="presParOf" srcId="{E64D3847-6FAF-430F-8769-6301B2DB9494}" destId="{17E89E61-F358-4CFA-A4E8-5633844C5DEF}" srcOrd="0" destOrd="0" presId="urn:microsoft.com/office/officeart/2018/5/layout/IconCircleLabelList"/>
    <dgm:cxn modelId="{F173EFDF-43CF-4D71-97A5-C5B14D62DC34}" type="presParOf" srcId="{E64D3847-6FAF-430F-8769-6301B2DB9494}" destId="{47D1A48F-250D-4B60-9BF8-44F5E1A59768}" srcOrd="1" destOrd="0" presId="urn:microsoft.com/office/officeart/2018/5/layout/IconCircleLabelList"/>
    <dgm:cxn modelId="{B057EAF3-2F2B-4413-BF3F-48D9FE7D2F2C}" type="presParOf" srcId="{E64D3847-6FAF-430F-8769-6301B2DB9494}" destId="{914B0AF8-3E2D-4FF5-8F23-011D8C5B99B1}" srcOrd="2" destOrd="0" presId="urn:microsoft.com/office/officeart/2018/5/layout/IconCircleLabelList"/>
    <dgm:cxn modelId="{05D14897-4358-4B55-940D-CFBC0E66B98C}" type="presParOf" srcId="{E64D3847-6FAF-430F-8769-6301B2DB9494}" destId="{BFF44624-92AD-444F-8F6F-4B81E20AD57F}" srcOrd="3" destOrd="0" presId="urn:microsoft.com/office/officeart/2018/5/layout/IconCircleLabelList"/>
    <dgm:cxn modelId="{03088C1F-EF05-427F-B8FC-5316A5A1D90B}" type="presParOf" srcId="{EB6F49F3-875A-4514-8AB6-A9FEE8F5A25D}" destId="{1C7C9E61-2CF7-4CFA-9CD4-EB4B346C0EC6}" srcOrd="1" destOrd="0" presId="urn:microsoft.com/office/officeart/2018/5/layout/IconCircleLabelList"/>
    <dgm:cxn modelId="{922CC84D-33C9-46E1-8D64-2BF44D27BEDB}" type="presParOf" srcId="{EB6F49F3-875A-4514-8AB6-A9FEE8F5A25D}" destId="{907DDF68-C769-446C-B79A-A4B97DEF7441}" srcOrd="2" destOrd="0" presId="urn:microsoft.com/office/officeart/2018/5/layout/IconCircleLabelList"/>
    <dgm:cxn modelId="{211D75AB-85D6-4EA0-80F4-C7B24A8C4768}" type="presParOf" srcId="{907DDF68-C769-446C-B79A-A4B97DEF7441}" destId="{B6E45958-DD7C-42C5-8992-25A085CAF0D5}" srcOrd="0" destOrd="0" presId="urn:microsoft.com/office/officeart/2018/5/layout/IconCircleLabelList"/>
    <dgm:cxn modelId="{0F1F8972-725B-4C68-B86E-6BFFAC9DDCA5}" type="presParOf" srcId="{907DDF68-C769-446C-B79A-A4B97DEF7441}" destId="{AC052A7D-83B6-4BD1-8238-BAD4CFA9F0D7}" srcOrd="1" destOrd="0" presId="urn:microsoft.com/office/officeart/2018/5/layout/IconCircleLabelList"/>
    <dgm:cxn modelId="{93A71BD3-3E32-4038-8754-E4480B0E9992}" type="presParOf" srcId="{907DDF68-C769-446C-B79A-A4B97DEF7441}" destId="{AEFFD402-F542-4D9E-9FFF-A58611FBB6C0}" srcOrd="2" destOrd="0" presId="urn:microsoft.com/office/officeart/2018/5/layout/IconCircleLabelList"/>
    <dgm:cxn modelId="{8FD52C92-00A5-4182-BA1F-86C64109A560}" type="presParOf" srcId="{907DDF68-C769-446C-B79A-A4B97DEF7441}" destId="{E794BED7-ABA4-425B-A5D9-3E4F33EE6F6C}" srcOrd="3" destOrd="0" presId="urn:microsoft.com/office/officeart/2018/5/layout/IconCircleLabelList"/>
    <dgm:cxn modelId="{51EDB299-ECBA-4CB6-BE8D-4E3E6013B93D}" type="presParOf" srcId="{EB6F49F3-875A-4514-8AB6-A9FEE8F5A25D}" destId="{4555D80B-9B71-4F9D-B37D-144B7D95F078}" srcOrd="3" destOrd="0" presId="urn:microsoft.com/office/officeart/2018/5/layout/IconCircleLabelList"/>
    <dgm:cxn modelId="{5DB5FE97-7915-49F6-9B3B-89A27396D2CB}" type="presParOf" srcId="{EB6F49F3-875A-4514-8AB6-A9FEE8F5A25D}" destId="{EB60AEFD-9BA7-4A1A-AA82-CE695B7AEBA5}" srcOrd="4" destOrd="0" presId="urn:microsoft.com/office/officeart/2018/5/layout/IconCircleLabelList"/>
    <dgm:cxn modelId="{312CDC7B-8D95-4733-8E3F-6DE040915F86}" type="presParOf" srcId="{EB60AEFD-9BA7-4A1A-AA82-CE695B7AEBA5}" destId="{E3EC28E5-98C7-4750-A2AE-820ED479DD79}" srcOrd="0" destOrd="0" presId="urn:microsoft.com/office/officeart/2018/5/layout/IconCircleLabelList"/>
    <dgm:cxn modelId="{21C5DEDC-1566-46A9-B091-52374189DF11}" type="presParOf" srcId="{EB60AEFD-9BA7-4A1A-AA82-CE695B7AEBA5}" destId="{84A97D50-4E0C-4CD4-90CA-F1B812327096}" srcOrd="1" destOrd="0" presId="urn:microsoft.com/office/officeart/2018/5/layout/IconCircleLabelList"/>
    <dgm:cxn modelId="{2091DBFC-919B-424A-8203-169B21405062}" type="presParOf" srcId="{EB60AEFD-9BA7-4A1A-AA82-CE695B7AEBA5}" destId="{1D819651-FCD4-41D1-9EFB-5DAC7F81C3C3}" srcOrd="2" destOrd="0" presId="urn:microsoft.com/office/officeart/2018/5/layout/IconCircleLabelList"/>
    <dgm:cxn modelId="{72749448-31CD-4EC6-9042-0A5EBC80F4A2}" type="presParOf" srcId="{EB60AEFD-9BA7-4A1A-AA82-CE695B7AEBA5}" destId="{68592AD6-B68F-4382-AC08-CC7D765D15F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5DB7F-17E5-4A73-8B66-780ABE08E968}" type="doc">
      <dgm:prSet loTypeId="urn:microsoft.com/office/officeart/2005/8/layout/matrix3" loCatId="matrix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8EEB6D-60A8-4E25-B3FB-ED9C154EDBCF}">
      <dgm:prSet/>
      <dgm:spPr/>
      <dgm:t>
        <a:bodyPr/>
        <a:lstStyle/>
        <a:p>
          <a:r>
            <a:rPr lang="ru-RU" baseline="0"/>
            <a:t>Не ввязывайтесь в глупые споры в сети.</a:t>
          </a:r>
          <a:endParaRPr lang="en-US"/>
        </a:p>
      </dgm:t>
    </dgm:pt>
    <dgm:pt modelId="{4C5FDD94-A64A-418D-985C-5CE9BFB162BE}" type="parTrans" cxnId="{68DD812E-F06F-470C-A799-49E298A2D44F}">
      <dgm:prSet/>
      <dgm:spPr/>
      <dgm:t>
        <a:bodyPr/>
        <a:lstStyle/>
        <a:p>
          <a:endParaRPr lang="en-US"/>
        </a:p>
      </dgm:t>
    </dgm:pt>
    <dgm:pt modelId="{5B02F4C3-E179-4C4E-BA21-13322EDCCBEC}" type="sibTrans" cxnId="{68DD812E-F06F-470C-A799-49E298A2D44F}">
      <dgm:prSet/>
      <dgm:spPr/>
      <dgm:t>
        <a:bodyPr/>
        <a:lstStyle/>
        <a:p>
          <a:endParaRPr lang="en-US"/>
        </a:p>
      </dgm:t>
    </dgm:pt>
    <dgm:pt modelId="{12E997E8-A8F8-40BD-B693-CC34B3943EB4}">
      <dgm:prSet/>
      <dgm:spPr/>
      <dgm:t>
        <a:bodyPr/>
        <a:lstStyle/>
        <a:p>
          <a:r>
            <a:rPr lang="ru-RU" baseline="0"/>
            <a:t>Общайтесь только с теми, кому вы доверяете.</a:t>
          </a:r>
          <a:endParaRPr lang="en-US"/>
        </a:p>
      </dgm:t>
    </dgm:pt>
    <dgm:pt modelId="{5F9FCE6E-5043-46FC-BFA3-9A0BF917547B}" type="parTrans" cxnId="{B90B177A-A7B6-4ABD-8C84-709C4DFCA2AF}">
      <dgm:prSet/>
      <dgm:spPr/>
      <dgm:t>
        <a:bodyPr/>
        <a:lstStyle/>
        <a:p>
          <a:endParaRPr lang="en-US"/>
        </a:p>
      </dgm:t>
    </dgm:pt>
    <dgm:pt modelId="{A99F4D9A-5011-4B24-B6AB-DE744700EF1B}" type="sibTrans" cxnId="{B90B177A-A7B6-4ABD-8C84-709C4DFCA2AF}">
      <dgm:prSet/>
      <dgm:spPr/>
      <dgm:t>
        <a:bodyPr/>
        <a:lstStyle/>
        <a:p>
          <a:endParaRPr lang="en-US"/>
        </a:p>
      </dgm:t>
    </dgm:pt>
    <dgm:pt modelId="{9C1ACFB2-17DB-409C-865A-4422AFC628B6}">
      <dgm:prSet/>
      <dgm:spPr/>
      <dgm:t>
        <a:bodyPr/>
        <a:lstStyle/>
        <a:p>
          <a:r>
            <a:rPr lang="ru-RU" baseline="0"/>
            <a:t>Не переживайте из-за каждого комментария.</a:t>
          </a:r>
          <a:endParaRPr lang="en-US"/>
        </a:p>
      </dgm:t>
    </dgm:pt>
    <dgm:pt modelId="{6262CC89-65FB-4627-AE4B-FB835A3B71CA}" type="parTrans" cxnId="{1138C025-9741-409C-AE97-E4B9C4ED7EC4}">
      <dgm:prSet/>
      <dgm:spPr/>
      <dgm:t>
        <a:bodyPr/>
        <a:lstStyle/>
        <a:p>
          <a:endParaRPr lang="en-US"/>
        </a:p>
      </dgm:t>
    </dgm:pt>
    <dgm:pt modelId="{72E26AFA-2E6C-49F2-B559-B7A4CB12BCD6}" type="sibTrans" cxnId="{1138C025-9741-409C-AE97-E4B9C4ED7EC4}">
      <dgm:prSet/>
      <dgm:spPr/>
      <dgm:t>
        <a:bodyPr/>
        <a:lstStyle/>
        <a:p>
          <a:endParaRPr lang="en-US"/>
        </a:p>
      </dgm:t>
    </dgm:pt>
    <dgm:pt modelId="{A6AF1855-F7C8-4E8B-BB50-0D858ED87720}">
      <dgm:prSet/>
      <dgm:spPr/>
      <dgm:t>
        <a:bodyPr/>
        <a:lstStyle/>
        <a:p>
          <a:r>
            <a:rPr lang="ru-RU" baseline="0"/>
            <a:t>Не стоит делиться личной информацией с незнакомыми людьми.</a:t>
          </a:r>
          <a:endParaRPr lang="en-US"/>
        </a:p>
      </dgm:t>
    </dgm:pt>
    <dgm:pt modelId="{CFC5640E-95CD-442A-84DC-FF9729CE4F83}" type="parTrans" cxnId="{431E1F24-2F08-4435-B45C-B0ECCA872879}">
      <dgm:prSet/>
      <dgm:spPr/>
      <dgm:t>
        <a:bodyPr/>
        <a:lstStyle/>
        <a:p>
          <a:endParaRPr lang="en-US"/>
        </a:p>
      </dgm:t>
    </dgm:pt>
    <dgm:pt modelId="{C16D561F-F428-41A7-81FE-9057D5BFF81D}" type="sibTrans" cxnId="{431E1F24-2F08-4435-B45C-B0ECCA872879}">
      <dgm:prSet/>
      <dgm:spPr/>
      <dgm:t>
        <a:bodyPr/>
        <a:lstStyle/>
        <a:p>
          <a:endParaRPr lang="en-US"/>
        </a:p>
      </dgm:t>
    </dgm:pt>
    <dgm:pt modelId="{0F377347-E144-4F31-BDB1-C7D3CD797006}" type="pres">
      <dgm:prSet presAssocID="{68A5DB7F-17E5-4A73-8B66-780ABE08E968}" presName="matrix" presStyleCnt="0">
        <dgm:presLayoutVars>
          <dgm:chMax val="1"/>
          <dgm:dir/>
          <dgm:resizeHandles val="exact"/>
        </dgm:presLayoutVars>
      </dgm:prSet>
      <dgm:spPr/>
    </dgm:pt>
    <dgm:pt modelId="{903DB973-0840-4760-8B19-2295C9EC442D}" type="pres">
      <dgm:prSet presAssocID="{68A5DB7F-17E5-4A73-8B66-780ABE08E968}" presName="diamond" presStyleLbl="bgShp" presStyleIdx="0" presStyleCnt="1"/>
      <dgm:spPr/>
    </dgm:pt>
    <dgm:pt modelId="{D471015F-DB14-4607-B09B-A44F97FD8D71}" type="pres">
      <dgm:prSet presAssocID="{68A5DB7F-17E5-4A73-8B66-780ABE08E96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690B3F4-7A16-4950-B132-C7AA69A0703E}" type="pres">
      <dgm:prSet presAssocID="{68A5DB7F-17E5-4A73-8B66-780ABE08E96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D6F5F-4F10-4138-8C2F-B20B84620F7B}" type="pres">
      <dgm:prSet presAssocID="{68A5DB7F-17E5-4A73-8B66-780ABE08E96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707045-7ABA-41FF-914A-C6D45A29499C}" type="pres">
      <dgm:prSet presAssocID="{68A5DB7F-17E5-4A73-8B66-780ABE08E96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04DE503-2653-4AD5-A3F4-832A32A63686}" type="presOf" srcId="{A6AF1855-F7C8-4E8B-BB50-0D858ED87720}" destId="{24707045-7ABA-41FF-914A-C6D45A29499C}" srcOrd="0" destOrd="0" presId="urn:microsoft.com/office/officeart/2005/8/layout/matrix3"/>
    <dgm:cxn modelId="{431E1F24-2F08-4435-B45C-B0ECCA872879}" srcId="{68A5DB7F-17E5-4A73-8B66-780ABE08E968}" destId="{A6AF1855-F7C8-4E8B-BB50-0D858ED87720}" srcOrd="3" destOrd="0" parTransId="{CFC5640E-95CD-442A-84DC-FF9729CE4F83}" sibTransId="{C16D561F-F428-41A7-81FE-9057D5BFF81D}"/>
    <dgm:cxn modelId="{1138C025-9741-409C-AE97-E4B9C4ED7EC4}" srcId="{68A5DB7F-17E5-4A73-8B66-780ABE08E968}" destId="{9C1ACFB2-17DB-409C-865A-4422AFC628B6}" srcOrd="2" destOrd="0" parTransId="{6262CC89-65FB-4627-AE4B-FB835A3B71CA}" sibTransId="{72E26AFA-2E6C-49F2-B559-B7A4CB12BCD6}"/>
    <dgm:cxn modelId="{68DD812E-F06F-470C-A799-49E298A2D44F}" srcId="{68A5DB7F-17E5-4A73-8B66-780ABE08E968}" destId="{CA8EEB6D-60A8-4E25-B3FB-ED9C154EDBCF}" srcOrd="0" destOrd="0" parTransId="{4C5FDD94-A64A-418D-985C-5CE9BFB162BE}" sibTransId="{5B02F4C3-E179-4C4E-BA21-13322EDCCBEC}"/>
    <dgm:cxn modelId="{B90B177A-A7B6-4ABD-8C84-709C4DFCA2AF}" srcId="{68A5DB7F-17E5-4A73-8B66-780ABE08E968}" destId="{12E997E8-A8F8-40BD-B693-CC34B3943EB4}" srcOrd="1" destOrd="0" parTransId="{5F9FCE6E-5043-46FC-BFA3-9A0BF917547B}" sibTransId="{A99F4D9A-5011-4B24-B6AB-DE744700EF1B}"/>
    <dgm:cxn modelId="{D7F9AEB5-F4B2-4B7F-AEE4-9B82D6E47AD1}" type="presOf" srcId="{68A5DB7F-17E5-4A73-8B66-780ABE08E968}" destId="{0F377347-E144-4F31-BDB1-C7D3CD797006}" srcOrd="0" destOrd="0" presId="urn:microsoft.com/office/officeart/2005/8/layout/matrix3"/>
    <dgm:cxn modelId="{3C8350CD-D09E-4F5E-A73C-FA058DF7F543}" type="presOf" srcId="{CA8EEB6D-60A8-4E25-B3FB-ED9C154EDBCF}" destId="{D471015F-DB14-4607-B09B-A44F97FD8D71}" srcOrd="0" destOrd="0" presId="urn:microsoft.com/office/officeart/2005/8/layout/matrix3"/>
    <dgm:cxn modelId="{476C1DE4-789F-4115-A6DA-F2000E2B298E}" type="presOf" srcId="{12E997E8-A8F8-40BD-B693-CC34B3943EB4}" destId="{A690B3F4-7A16-4950-B132-C7AA69A0703E}" srcOrd="0" destOrd="0" presId="urn:microsoft.com/office/officeart/2005/8/layout/matrix3"/>
    <dgm:cxn modelId="{60B645FA-AF08-452D-A499-6B8E0D071EBB}" type="presOf" srcId="{9C1ACFB2-17DB-409C-865A-4422AFC628B6}" destId="{96AD6F5F-4F10-4138-8C2F-B20B84620F7B}" srcOrd="0" destOrd="0" presId="urn:microsoft.com/office/officeart/2005/8/layout/matrix3"/>
    <dgm:cxn modelId="{4F668775-D720-4763-A9E3-9835C34845B8}" type="presParOf" srcId="{0F377347-E144-4F31-BDB1-C7D3CD797006}" destId="{903DB973-0840-4760-8B19-2295C9EC442D}" srcOrd="0" destOrd="0" presId="urn:microsoft.com/office/officeart/2005/8/layout/matrix3"/>
    <dgm:cxn modelId="{0DE204F0-6FB3-4F29-B994-5266945EEBE1}" type="presParOf" srcId="{0F377347-E144-4F31-BDB1-C7D3CD797006}" destId="{D471015F-DB14-4607-B09B-A44F97FD8D71}" srcOrd="1" destOrd="0" presId="urn:microsoft.com/office/officeart/2005/8/layout/matrix3"/>
    <dgm:cxn modelId="{A6574F23-9C95-4CBD-9E02-EB84BC1E88DE}" type="presParOf" srcId="{0F377347-E144-4F31-BDB1-C7D3CD797006}" destId="{A690B3F4-7A16-4950-B132-C7AA69A0703E}" srcOrd="2" destOrd="0" presId="urn:microsoft.com/office/officeart/2005/8/layout/matrix3"/>
    <dgm:cxn modelId="{C64E4B19-A662-41A8-9B9E-D13D344B304D}" type="presParOf" srcId="{0F377347-E144-4F31-BDB1-C7D3CD797006}" destId="{96AD6F5F-4F10-4138-8C2F-B20B84620F7B}" srcOrd="3" destOrd="0" presId="urn:microsoft.com/office/officeart/2005/8/layout/matrix3"/>
    <dgm:cxn modelId="{AE8F3B5A-929A-4D38-B157-93B925B0DC55}" type="presParOf" srcId="{0F377347-E144-4F31-BDB1-C7D3CD797006}" destId="{24707045-7ABA-41FF-914A-C6D45A29499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C35B57-19BC-44F7-ABDC-E4FE7920442A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E51664-6037-4272-B163-A80F13A8EC9B}">
      <dgm:prSet/>
      <dgm:spPr/>
      <dgm:t>
        <a:bodyPr/>
        <a:lstStyle/>
        <a:p>
          <a:r>
            <a:rPr lang="ru-RU" baseline="0"/>
            <a:t>Не паникуйте.</a:t>
          </a:r>
          <a:endParaRPr lang="en-US"/>
        </a:p>
      </dgm:t>
    </dgm:pt>
    <dgm:pt modelId="{2278C147-CC7A-4B53-A87F-F3DBF03DC246}" type="parTrans" cxnId="{8607B746-E3CC-4B33-931D-FF2F93EBB330}">
      <dgm:prSet/>
      <dgm:spPr/>
      <dgm:t>
        <a:bodyPr/>
        <a:lstStyle/>
        <a:p>
          <a:endParaRPr lang="en-US"/>
        </a:p>
      </dgm:t>
    </dgm:pt>
    <dgm:pt modelId="{D79B5FFB-FC6F-49E4-80EA-597170931EB1}" type="sibTrans" cxnId="{8607B746-E3CC-4B33-931D-FF2F93EBB33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4DCCA6C-654F-4ACB-AD09-F03D09C132D9}">
      <dgm:prSet/>
      <dgm:spPr/>
      <dgm:t>
        <a:bodyPr/>
        <a:lstStyle/>
        <a:p>
          <a:r>
            <a:rPr lang="ru-RU" baseline="0"/>
            <a:t>Подумайте, кому вы доверяете, расскажите о происходящем.</a:t>
          </a:r>
          <a:endParaRPr lang="en-US"/>
        </a:p>
      </dgm:t>
    </dgm:pt>
    <dgm:pt modelId="{7AAC4E6C-A8FC-4D8F-8960-62D8AEA957D3}" type="parTrans" cxnId="{20640880-581A-4DC4-97B2-34BA9F5E0C8A}">
      <dgm:prSet/>
      <dgm:spPr/>
      <dgm:t>
        <a:bodyPr/>
        <a:lstStyle/>
        <a:p>
          <a:endParaRPr lang="en-US"/>
        </a:p>
      </dgm:t>
    </dgm:pt>
    <dgm:pt modelId="{35D74CE8-844E-4147-9E88-093A942ED742}" type="sibTrans" cxnId="{20640880-581A-4DC4-97B2-34BA9F5E0C8A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9428465-C556-4EDF-89F5-CF37BDE53939}">
      <dgm:prSet/>
      <dgm:spPr/>
      <dgm:t>
        <a:bodyPr/>
        <a:lstStyle/>
        <a:p>
          <a:r>
            <a:rPr lang="ru-RU" baseline="0"/>
            <a:t>Ни в коем случае не пытайтесь отомстить обидчикам.</a:t>
          </a:r>
          <a:endParaRPr lang="en-US"/>
        </a:p>
      </dgm:t>
    </dgm:pt>
    <dgm:pt modelId="{7961D728-579C-4EBE-8B01-B6424986A24C}" type="parTrans" cxnId="{3BB0A0AD-6AD9-446E-971C-53AC32C48D5F}">
      <dgm:prSet/>
      <dgm:spPr/>
      <dgm:t>
        <a:bodyPr/>
        <a:lstStyle/>
        <a:p>
          <a:endParaRPr lang="en-US"/>
        </a:p>
      </dgm:t>
    </dgm:pt>
    <dgm:pt modelId="{8765FC2C-BFEF-4F10-A908-88BDB2C0F2CE}" type="sibTrans" cxnId="{3BB0A0AD-6AD9-446E-971C-53AC32C48D5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91015E3-2AAC-4AE6-B77A-8D32BADAFF07}" type="pres">
      <dgm:prSet presAssocID="{98C35B57-19BC-44F7-ABDC-E4FE7920442A}" presName="Name0" presStyleCnt="0">
        <dgm:presLayoutVars>
          <dgm:animLvl val="lvl"/>
          <dgm:resizeHandles val="exact"/>
        </dgm:presLayoutVars>
      </dgm:prSet>
      <dgm:spPr/>
    </dgm:pt>
    <dgm:pt modelId="{32B0E538-7B73-4A76-8828-844A12022DEB}" type="pres">
      <dgm:prSet presAssocID="{B4E51664-6037-4272-B163-A80F13A8EC9B}" presName="compositeNode" presStyleCnt="0">
        <dgm:presLayoutVars>
          <dgm:bulletEnabled val="1"/>
        </dgm:presLayoutVars>
      </dgm:prSet>
      <dgm:spPr/>
    </dgm:pt>
    <dgm:pt modelId="{AF9748A1-2F6C-4A64-B3BE-FE07A36E2B6B}" type="pres">
      <dgm:prSet presAssocID="{B4E51664-6037-4272-B163-A80F13A8EC9B}" presName="bgRect" presStyleLbl="alignNode1" presStyleIdx="0" presStyleCnt="3"/>
      <dgm:spPr/>
    </dgm:pt>
    <dgm:pt modelId="{9918671F-2CE6-4D2B-91E7-DB314167BE7D}" type="pres">
      <dgm:prSet presAssocID="{D79B5FFB-FC6F-49E4-80EA-597170931EB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FC946FFC-D636-4AFC-981B-F78EB9B4D8C0}" type="pres">
      <dgm:prSet presAssocID="{B4E51664-6037-4272-B163-A80F13A8EC9B}" presName="nodeRect" presStyleLbl="alignNode1" presStyleIdx="0" presStyleCnt="3">
        <dgm:presLayoutVars>
          <dgm:bulletEnabled val="1"/>
        </dgm:presLayoutVars>
      </dgm:prSet>
      <dgm:spPr/>
    </dgm:pt>
    <dgm:pt modelId="{A3050761-8FFB-4D07-A6CA-F355AF2749FD}" type="pres">
      <dgm:prSet presAssocID="{D79B5FFB-FC6F-49E4-80EA-597170931EB1}" presName="sibTrans" presStyleCnt="0"/>
      <dgm:spPr/>
    </dgm:pt>
    <dgm:pt modelId="{13C1B637-E0AF-42B3-B89B-D7D988AABDC5}" type="pres">
      <dgm:prSet presAssocID="{A4DCCA6C-654F-4ACB-AD09-F03D09C132D9}" presName="compositeNode" presStyleCnt="0">
        <dgm:presLayoutVars>
          <dgm:bulletEnabled val="1"/>
        </dgm:presLayoutVars>
      </dgm:prSet>
      <dgm:spPr/>
    </dgm:pt>
    <dgm:pt modelId="{BAE09903-685A-46DC-A07A-1288BE720A6C}" type="pres">
      <dgm:prSet presAssocID="{A4DCCA6C-654F-4ACB-AD09-F03D09C132D9}" presName="bgRect" presStyleLbl="alignNode1" presStyleIdx="1" presStyleCnt="3"/>
      <dgm:spPr/>
    </dgm:pt>
    <dgm:pt modelId="{0EE9D9BF-1357-42CA-A4EE-C4603B36A2C8}" type="pres">
      <dgm:prSet presAssocID="{35D74CE8-844E-4147-9E88-093A942ED742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87A5D639-B3DC-4070-94EF-3F4C05A9873B}" type="pres">
      <dgm:prSet presAssocID="{A4DCCA6C-654F-4ACB-AD09-F03D09C132D9}" presName="nodeRect" presStyleLbl="alignNode1" presStyleIdx="1" presStyleCnt="3">
        <dgm:presLayoutVars>
          <dgm:bulletEnabled val="1"/>
        </dgm:presLayoutVars>
      </dgm:prSet>
      <dgm:spPr/>
    </dgm:pt>
    <dgm:pt modelId="{69FF7DA3-D994-4C04-86FF-23D547B67093}" type="pres">
      <dgm:prSet presAssocID="{35D74CE8-844E-4147-9E88-093A942ED742}" presName="sibTrans" presStyleCnt="0"/>
      <dgm:spPr/>
    </dgm:pt>
    <dgm:pt modelId="{E2B6AF88-096B-418C-8E6D-C15FE86E400D}" type="pres">
      <dgm:prSet presAssocID="{F9428465-C556-4EDF-89F5-CF37BDE53939}" presName="compositeNode" presStyleCnt="0">
        <dgm:presLayoutVars>
          <dgm:bulletEnabled val="1"/>
        </dgm:presLayoutVars>
      </dgm:prSet>
      <dgm:spPr/>
    </dgm:pt>
    <dgm:pt modelId="{B866EEA4-A2C2-4A41-B422-D59C98A9C64B}" type="pres">
      <dgm:prSet presAssocID="{F9428465-C556-4EDF-89F5-CF37BDE53939}" presName="bgRect" presStyleLbl="alignNode1" presStyleIdx="2" presStyleCnt="3"/>
      <dgm:spPr/>
    </dgm:pt>
    <dgm:pt modelId="{9E1FB4C1-275B-4830-9D44-ED6AF7718135}" type="pres">
      <dgm:prSet presAssocID="{8765FC2C-BFEF-4F10-A908-88BDB2C0F2C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8145057-56E4-4064-B7F7-AF29994E0E8E}" type="pres">
      <dgm:prSet presAssocID="{F9428465-C556-4EDF-89F5-CF37BDE5393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39EDFD2D-8A97-4999-A7F0-938F175C2C93}" type="presOf" srcId="{35D74CE8-844E-4147-9E88-093A942ED742}" destId="{0EE9D9BF-1357-42CA-A4EE-C4603B36A2C8}" srcOrd="0" destOrd="0" presId="urn:microsoft.com/office/officeart/2016/7/layout/LinearBlockProcessNumbered"/>
    <dgm:cxn modelId="{D0F5EC3C-8BC2-47F4-B513-23C0983C79F1}" type="presOf" srcId="{A4DCCA6C-654F-4ACB-AD09-F03D09C132D9}" destId="{BAE09903-685A-46DC-A07A-1288BE720A6C}" srcOrd="0" destOrd="0" presId="urn:microsoft.com/office/officeart/2016/7/layout/LinearBlockProcessNumbered"/>
    <dgm:cxn modelId="{8607B746-E3CC-4B33-931D-FF2F93EBB330}" srcId="{98C35B57-19BC-44F7-ABDC-E4FE7920442A}" destId="{B4E51664-6037-4272-B163-A80F13A8EC9B}" srcOrd="0" destOrd="0" parTransId="{2278C147-CC7A-4B53-A87F-F3DBF03DC246}" sibTransId="{D79B5FFB-FC6F-49E4-80EA-597170931EB1}"/>
    <dgm:cxn modelId="{C5F17D75-4F19-4711-8600-D58DF5EF1C8B}" type="presOf" srcId="{B4E51664-6037-4272-B163-A80F13A8EC9B}" destId="{AF9748A1-2F6C-4A64-B3BE-FE07A36E2B6B}" srcOrd="0" destOrd="0" presId="urn:microsoft.com/office/officeart/2016/7/layout/LinearBlockProcessNumbered"/>
    <dgm:cxn modelId="{CFA87E56-CF3B-477C-9067-BE6E28A67C83}" type="presOf" srcId="{B4E51664-6037-4272-B163-A80F13A8EC9B}" destId="{FC946FFC-D636-4AFC-981B-F78EB9B4D8C0}" srcOrd="1" destOrd="0" presId="urn:microsoft.com/office/officeart/2016/7/layout/LinearBlockProcessNumbered"/>
    <dgm:cxn modelId="{20640880-581A-4DC4-97B2-34BA9F5E0C8A}" srcId="{98C35B57-19BC-44F7-ABDC-E4FE7920442A}" destId="{A4DCCA6C-654F-4ACB-AD09-F03D09C132D9}" srcOrd="1" destOrd="0" parTransId="{7AAC4E6C-A8FC-4D8F-8960-62D8AEA957D3}" sibTransId="{35D74CE8-844E-4147-9E88-093A942ED742}"/>
    <dgm:cxn modelId="{CCF0389D-6F8C-47F7-BD8B-1441C4CBAD60}" type="presOf" srcId="{8765FC2C-BFEF-4F10-A908-88BDB2C0F2CE}" destId="{9E1FB4C1-275B-4830-9D44-ED6AF7718135}" srcOrd="0" destOrd="0" presId="urn:microsoft.com/office/officeart/2016/7/layout/LinearBlockProcessNumbered"/>
    <dgm:cxn modelId="{3BB0A0AD-6AD9-446E-971C-53AC32C48D5F}" srcId="{98C35B57-19BC-44F7-ABDC-E4FE7920442A}" destId="{F9428465-C556-4EDF-89F5-CF37BDE53939}" srcOrd="2" destOrd="0" parTransId="{7961D728-579C-4EBE-8B01-B6424986A24C}" sibTransId="{8765FC2C-BFEF-4F10-A908-88BDB2C0F2CE}"/>
    <dgm:cxn modelId="{6AD8A5B4-A010-4D2A-BAD2-5B100AFAE3FA}" type="presOf" srcId="{F9428465-C556-4EDF-89F5-CF37BDE53939}" destId="{B866EEA4-A2C2-4A41-B422-D59C98A9C64B}" srcOrd="0" destOrd="0" presId="urn:microsoft.com/office/officeart/2016/7/layout/LinearBlockProcessNumbered"/>
    <dgm:cxn modelId="{215EC3CB-B1D4-4F37-9DA5-DFC2924391C9}" type="presOf" srcId="{D79B5FFB-FC6F-49E4-80EA-597170931EB1}" destId="{9918671F-2CE6-4D2B-91E7-DB314167BE7D}" srcOrd="0" destOrd="0" presId="urn:microsoft.com/office/officeart/2016/7/layout/LinearBlockProcessNumbered"/>
    <dgm:cxn modelId="{78E2A2D5-3308-4DBF-BFC7-888F2D3083AE}" type="presOf" srcId="{98C35B57-19BC-44F7-ABDC-E4FE7920442A}" destId="{C91015E3-2AAC-4AE6-B77A-8D32BADAFF07}" srcOrd="0" destOrd="0" presId="urn:microsoft.com/office/officeart/2016/7/layout/LinearBlockProcessNumbered"/>
    <dgm:cxn modelId="{1010ADDF-C4C6-464A-AB48-6F2EECC5D6EE}" type="presOf" srcId="{A4DCCA6C-654F-4ACB-AD09-F03D09C132D9}" destId="{87A5D639-B3DC-4070-94EF-3F4C05A9873B}" srcOrd="1" destOrd="0" presId="urn:microsoft.com/office/officeart/2016/7/layout/LinearBlockProcessNumbered"/>
    <dgm:cxn modelId="{CA3DA2FE-BD34-4087-A80E-B19728B07F53}" type="presOf" srcId="{F9428465-C556-4EDF-89F5-CF37BDE53939}" destId="{B8145057-56E4-4064-B7F7-AF29994E0E8E}" srcOrd="1" destOrd="0" presId="urn:microsoft.com/office/officeart/2016/7/layout/LinearBlockProcessNumbered"/>
    <dgm:cxn modelId="{266FEFED-3EA7-40BD-A0AA-BB4CDD022DD8}" type="presParOf" srcId="{C91015E3-2AAC-4AE6-B77A-8D32BADAFF07}" destId="{32B0E538-7B73-4A76-8828-844A12022DEB}" srcOrd="0" destOrd="0" presId="urn:microsoft.com/office/officeart/2016/7/layout/LinearBlockProcessNumbered"/>
    <dgm:cxn modelId="{9517AE60-A73A-40B0-9665-E21759EBD8FE}" type="presParOf" srcId="{32B0E538-7B73-4A76-8828-844A12022DEB}" destId="{AF9748A1-2F6C-4A64-B3BE-FE07A36E2B6B}" srcOrd="0" destOrd="0" presId="urn:microsoft.com/office/officeart/2016/7/layout/LinearBlockProcessNumbered"/>
    <dgm:cxn modelId="{F20E43E3-879F-4BBB-8F67-38E7DABC4EB9}" type="presParOf" srcId="{32B0E538-7B73-4A76-8828-844A12022DEB}" destId="{9918671F-2CE6-4D2B-91E7-DB314167BE7D}" srcOrd="1" destOrd="0" presId="urn:microsoft.com/office/officeart/2016/7/layout/LinearBlockProcessNumbered"/>
    <dgm:cxn modelId="{EFDEDFCD-9909-4E45-943D-42D90F22D30F}" type="presParOf" srcId="{32B0E538-7B73-4A76-8828-844A12022DEB}" destId="{FC946FFC-D636-4AFC-981B-F78EB9B4D8C0}" srcOrd="2" destOrd="0" presId="urn:microsoft.com/office/officeart/2016/7/layout/LinearBlockProcessNumbered"/>
    <dgm:cxn modelId="{021B20B7-A01E-4C88-B975-E1E0CD640E1F}" type="presParOf" srcId="{C91015E3-2AAC-4AE6-B77A-8D32BADAFF07}" destId="{A3050761-8FFB-4D07-A6CA-F355AF2749FD}" srcOrd="1" destOrd="0" presId="urn:microsoft.com/office/officeart/2016/7/layout/LinearBlockProcessNumbered"/>
    <dgm:cxn modelId="{EDF56FC2-A387-4BCA-BE7B-04DD5510AE89}" type="presParOf" srcId="{C91015E3-2AAC-4AE6-B77A-8D32BADAFF07}" destId="{13C1B637-E0AF-42B3-B89B-D7D988AABDC5}" srcOrd="2" destOrd="0" presId="urn:microsoft.com/office/officeart/2016/7/layout/LinearBlockProcessNumbered"/>
    <dgm:cxn modelId="{D4BC2F92-31C7-4261-8042-812455F78890}" type="presParOf" srcId="{13C1B637-E0AF-42B3-B89B-D7D988AABDC5}" destId="{BAE09903-685A-46DC-A07A-1288BE720A6C}" srcOrd="0" destOrd="0" presId="urn:microsoft.com/office/officeart/2016/7/layout/LinearBlockProcessNumbered"/>
    <dgm:cxn modelId="{67219E95-62D4-4051-AD7F-D16B15EA2EFB}" type="presParOf" srcId="{13C1B637-E0AF-42B3-B89B-D7D988AABDC5}" destId="{0EE9D9BF-1357-42CA-A4EE-C4603B36A2C8}" srcOrd="1" destOrd="0" presId="urn:microsoft.com/office/officeart/2016/7/layout/LinearBlockProcessNumbered"/>
    <dgm:cxn modelId="{45156460-E22B-449A-AABB-40CBED5EED1E}" type="presParOf" srcId="{13C1B637-E0AF-42B3-B89B-D7D988AABDC5}" destId="{87A5D639-B3DC-4070-94EF-3F4C05A9873B}" srcOrd="2" destOrd="0" presId="urn:microsoft.com/office/officeart/2016/7/layout/LinearBlockProcessNumbered"/>
    <dgm:cxn modelId="{3FD07DE6-E3CD-46B9-BEB0-6C98EC174F20}" type="presParOf" srcId="{C91015E3-2AAC-4AE6-B77A-8D32BADAFF07}" destId="{69FF7DA3-D994-4C04-86FF-23D547B67093}" srcOrd="3" destOrd="0" presId="urn:microsoft.com/office/officeart/2016/7/layout/LinearBlockProcessNumbered"/>
    <dgm:cxn modelId="{771383A8-6F2B-425D-8DD1-B19B4F205BAF}" type="presParOf" srcId="{C91015E3-2AAC-4AE6-B77A-8D32BADAFF07}" destId="{E2B6AF88-096B-418C-8E6D-C15FE86E400D}" srcOrd="4" destOrd="0" presId="urn:microsoft.com/office/officeart/2016/7/layout/LinearBlockProcessNumbered"/>
    <dgm:cxn modelId="{F2E196F2-B8DA-4AE4-BD0E-049D7B19CC60}" type="presParOf" srcId="{E2B6AF88-096B-418C-8E6D-C15FE86E400D}" destId="{B866EEA4-A2C2-4A41-B422-D59C98A9C64B}" srcOrd="0" destOrd="0" presId="urn:microsoft.com/office/officeart/2016/7/layout/LinearBlockProcessNumbered"/>
    <dgm:cxn modelId="{60CA7DAE-FC1C-4A89-A106-40C213ABAF4C}" type="presParOf" srcId="{E2B6AF88-096B-418C-8E6D-C15FE86E400D}" destId="{9E1FB4C1-275B-4830-9D44-ED6AF7718135}" srcOrd="1" destOrd="0" presId="urn:microsoft.com/office/officeart/2016/7/layout/LinearBlockProcessNumbered"/>
    <dgm:cxn modelId="{0071A41A-7E32-4BDD-87DC-22A9479ED0E0}" type="presParOf" srcId="{E2B6AF88-096B-418C-8E6D-C15FE86E400D}" destId="{B8145057-56E4-4064-B7F7-AF29994E0E8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7B4101-AB0C-43BE-87EA-BE7A3CED74C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B4F4947F-1C6B-41E5-8502-7215C810FCED}">
      <dgm:prSet/>
      <dgm:spPr/>
      <dgm:t>
        <a:bodyPr/>
        <a:lstStyle/>
        <a:p>
          <a:r>
            <a:rPr lang="ru-RU" baseline="0"/>
            <a:t>Поймите, можете ли вы оказать помощь близкому человеку.</a:t>
          </a:r>
          <a:endParaRPr lang="en-US"/>
        </a:p>
      </dgm:t>
    </dgm:pt>
    <dgm:pt modelId="{A3252177-E203-4E9C-8A36-748297C6E091}" type="parTrans" cxnId="{326535D2-C6FC-4575-AD4F-38157223FC27}">
      <dgm:prSet/>
      <dgm:spPr/>
      <dgm:t>
        <a:bodyPr/>
        <a:lstStyle/>
        <a:p>
          <a:endParaRPr lang="en-US"/>
        </a:p>
      </dgm:t>
    </dgm:pt>
    <dgm:pt modelId="{44B615BF-C4A0-415E-B2BD-DAB9428DFD01}" type="sibTrans" cxnId="{326535D2-C6FC-4575-AD4F-38157223FC27}">
      <dgm:prSet/>
      <dgm:spPr/>
      <dgm:t>
        <a:bodyPr/>
        <a:lstStyle/>
        <a:p>
          <a:endParaRPr lang="en-US"/>
        </a:p>
      </dgm:t>
    </dgm:pt>
    <dgm:pt modelId="{E39D95FB-D0F1-4512-B7F6-9D0ACC8FF0C6}">
      <dgm:prSet/>
      <dgm:spPr/>
      <dgm:t>
        <a:bodyPr/>
        <a:lstStyle/>
        <a:p>
          <a:r>
            <a:rPr lang="ru-RU" baseline="0"/>
            <a:t>Постарайтесь успокоить близкого человека.</a:t>
          </a:r>
          <a:endParaRPr lang="en-US"/>
        </a:p>
      </dgm:t>
    </dgm:pt>
    <dgm:pt modelId="{67C5E717-5C46-4E0E-B7F6-AB9721F6EB63}" type="parTrans" cxnId="{6170E2F1-7FE8-4816-9E41-CA684209722C}">
      <dgm:prSet/>
      <dgm:spPr/>
      <dgm:t>
        <a:bodyPr/>
        <a:lstStyle/>
        <a:p>
          <a:endParaRPr lang="en-US"/>
        </a:p>
      </dgm:t>
    </dgm:pt>
    <dgm:pt modelId="{0832E7AC-4796-4D41-957F-7B78889AE3F2}" type="sibTrans" cxnId="{6170E2F1-7FE8-4816-9E41-CA684209722C}">
      <dgm:prSet/>
      <dgm:spPr/>
      <dgm:t>
        <a:bodyPr/>
        <a:lstStyle/>
        <a:p>
          <a:endParaRPr lang="en-US"/>
        </a:p>
      </dgm:t>
    </dgm:pt>
    <dgm:pt modelId="{0542151A-3A61-46BC-B482-D96E3620FDBA}" type="pres">
      <dgm:prSet presAssocID="{0C7B4101-AB0C-43BE-87EA-BE7A3CED74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D20617-47E0-4022-BD11-5845A9F52F25}" type="pres">
      <dgm:prSet presAssocID="{B4F4947F-1C6B-41E5-8502-7215C810FCED}" presName="hierRoot1" presStyleCnt="0"/>
      <dgm:spPr/>
    </dgm:pt>
    <dgm:pt modelId="{C6E9990D-024F-40E0-89B8-E4F3B0FECE77}" type="pres">
      <dgm:prSet presAssocID="{B4F4947F-1C6B-41E5-8502-7215C810FCED}" presName="composite" presStyleCnt="0"/>
      <dgm:spPr/>
    </dgm:pt>
    <dgm:pt modelId="{ECE02341-C59E-48F8-8C17-C11571D7BF75}" type="pres">
      <dgm:prSet presAssocID="{B4F4947F-1C6B-41E5-8502-7215C810FCED}" presName="background" presStyleLbl="node0" presStyleIdx="0" presStyleCnt="2"/>
      <dgm:spPr/>
    </dgm:pt>
    <dgm:pt modelId="{17A47FA8-51D0-44E7-93B7-2B608493B615}" type="pres">
      <dgm:prSet presAssocID="{B4F4947F-1C6B-41E5-8502-7215C810FCED}" presName="text" presStyleLbl="fgAcc0" presStyleIdx="0" presStyleCnt="2">
        <dgm:presLayoutVars>
          <dgm:chPref val="3"/>
        </dgm:presLayoutVars>
      </dgm:prSet>
      <dgm:spPr/>
    </dgm:pt>
    <dgm:pt modelId="{CD14C2FE-ECE8-48FA-BD2D-39D8BAA66D3A}" type="pres">
      <dgm:prSet presAssocID="{B4F4947F-1C6B-41E5-8502-7215C810FCED}" presName="hierChild2" presStyleCnt="0"/>
      <dgm:spPr/>
    </dgm:pt>
    <dgm:pt modelId="{318EF34A-0967-4C6D-8621-D1470330B81F}" type="pres">
      <dgm:prSet presAssocID="{E39D95FB-D0F1-4512-B7F6-9D0ACC8FF0C6}" presName="hierRoot1" presStyleCnt="0"/>
      <dgm:spPr/>
    </dgm:pt>
    <dgm:pt modelId="{A398F959-8BCA-4CB8-8E64-A4CBD85878E4}" type="pres">
      <dgm:prSet presAssocID="{E39D95FB-D0F1-4512-B7F6-9D0ACC8FF0C6}" presName="composite" presStyleCnt="0"/>
      <dgm:spPr/>
    </dgm:pt>
    <dgm:pt modelId="{6E05FC2F-25F3-4E6C-9A43-489777C2AD52}" type="pres">
      <dgm:prSet presAssocID="{E39D95FB-D0F1-4512-B7F6-9D0ACC8FF0C6}" presName="background" presStyleLbl="node0" presStyleIdx="1" presStyleCnt="2"/>
      <dgm:spPr/>
    </dgm:pt>
    <dgm:pt modelId="{EC6A54D3-561E-4428-91A0-535E64EF1E49}" type="pres">
      <dgm:prSet presAssocID="{E39D95FB-D0F1-4512-B7F6-9D0ACC8FF0C6}" presName="text" presStyleLbl="fgAcc0" presStyleIdx="1" presStyleCnt="2">
        <dgm:presLayoutVars>
          <dgm:chPref val="3"/>
        </dgm:presLayoutVars>
      </dgm:prSet>
      <dgm:spPr/>
    </dgm:pt>
    <dgm:pt modelId="{B00D776B-0C14-4B7A-A217-E08D8AD1FBA8}" type="pres">
      <dgm:prSet presAssocID="{E39D95FB-D0F1-4512-B7F6-9D0ACC8FF0C6}" presName="hierChild2" presStyleCnt="0"/>
      <dgm:spPr/>
    </dgm:pt>
  </dgm:ptLst>
  <dgm:cxnLst>
    <dgm:cxn modelId="{D980C184-EE58-4A8D-B30F-7F46BA7279DE}" type="presOf" srcId="{E39D95FB-D0F1-4512-B7F6-9D0ACC8FF0C6}" destId="{EC6A54D3-561E-4428-91A0-535E64EF1E49}" srcOrd="0" destOrd="0" presId="urn:microsoft.com/office/officeart/2005/8/layout/hierarchy1"/>
    <dgm:cxn modelId="{326535D2-C6FC-4575-AD4F-38157223FC27}" srcId="{0C7B4101-AB0C-43BE-87EA-BE7A3CED74CB}" destId="{B4F4947F-1C6B-41E5-8502-7215C810FCED}" srcOrd="0" destOrd="0" parTransId="{A3252177-E203-4E9C-8A36-748297C6E091}" sibTransId="{44B615BF-C4A0-415E-B2BD-DAB9428DFD01}"/>
    <dgm:cxn modelId="{C54851DE-139F-4834-BBE6-98DFB17A212C}" type="presOf" srcId="{0C7B4101-AB0C-43BE-87EA-BE7A3CED74CB}" destId="{0542151A-3A61-46BC-B482-D96E3620FDBA}" srcOrd="0" destOrd="0" presId="urn:microsoft.com/office/officeart/2005/8/layout/hierarchy1"/>
    <dgm:cxn modelId="{6170E2F1-7FE8-4816-9E41-CA684209722C}" srcId="{0C7B4101-AB0C-43BE-87EA-BE7A3CED74CB}" destId="{E39D95FB-D0F1-4512-B7F6-9D0ACC8FF0C6}" srcOrd="1" destOrd="0" parTransId="{67C5E717-5C46-4E0E-B7F6-AB9721F6EB63}" sibTransId="{0832E7AC-4796-4D41-957F-7B78889AE3F2}"/>
    <dgm:cxn modelId="{77ECA0FE-0891-4C61-9328-B1034FE200D3}" type="presOf" srcId="{B4F4947F-1C6B-41E5-8502-7215C810FCED}" destId="{17A47FA8-51D0-44E7-93B7-2B608493B615}" srcOrd="0" destOrd="0" presId="urn:microsoft.com/office/officeart/2005/8/layout/hierarchy1"/>
    <dgm:cxn modelId="{6F545439-CF62-4EF8-89AE-671A8DBCBF5F}" type="presParOf" srcId="{0542151A-3A61-46BC-B482-D96E3620FDBA}" destId="{2ED20617-47E0-4022-BD11-5845A9F52F25}" srcOrd="0" destOrd="0" presId="urn:microsoft.com/office/officeart/2005/8/layout/hierarchy1"/>
    <dgm:cxn modelId="{63A755F4-BC3B-44D4-B849-9A11F202328F}" type="presParOf" srcId="{2ED20617-47E0-4022-BD11-5845A9F52F25}" destId="{C6E9990D-024F-40E0-89B8-E4F3B0FECE77}" srcOrd="0" destOrd="0" presId="urn:microsoft.com/office/officeart/2005/8/layout/hierarchy1"/>
    <dgm:cxn modelId="{D03F71E9-7186-450C-AB14-C4BA3AA9C0A7}" type="presParOf" srcId="{C6E9990D-024F-40E0-89B8-E4F3B0FECE77}" destId="{ECE02341-C59E-48F8-8C17-C11571D7BF75}" srcOrd="0" destOrd="0" presId="urn:microsoft.com/office/officeart/2005/8/layout/hierarchy1"/>
    <dgm:cxn modelId="{5F550D48-A38F-4E02-9530-47CCEECDED14}" type="presParOf" srcId="{C6E9990D-024F-40E0-89B8-E4F3B0FECE77}" destId="{17A47FA8-51D0-44E7-93B7-2B608493B615}" srcOrd="1" destOrd="0" presId="urn:microsoft.com/office/officeart/2005/8/layout/hierarchy1"/>
    <dgm:cxn modelId="{084212BE-62A3-41E9-9F9C-041289F3BBB6}" type="presParOf" srcId="{2ED20617-47E0-4022-BD11-5845A9F52F25}" destId="{CD14C2FE-ECE8-48FA-BD2D-39D8BAA66D3A}" srcOrd="1" destOrd="0" presId="urn:microsoft.com/office/officeart/2005/8/layout/hierarchy1"/>
    <dgm:cxn modelId="{ED1F9E22-5BFF-4852-AB92-7307591129D8}" type="presParOf" srcId="{0542151A-3A61-46BC-B482-D96E3620FDBA}" destId="{318EF34A-0967-4C6D-8621-D1470330B81F}" srcOrd="1" destOrd="0" presId="urn:microsoft.com/office/officeart/2005/8/layout/hierarchy1"/>
    <dgm:cxn modelId="{783EDE3A-E183-464B-A545-E0D3A6C148B9}" type="presParOf" srcId="{318EF34A-0967-4C6D-8621-D1470330B81F}" destId="{A398F959-8BCA-4CB8-8E64-A4CBD85878E4}" srcOrd="0" destOrd="0" presId="urn:microsoft.com/office/officeart/2005/8/layout/hierarchy1"/>
    <dgm:cxn modelId="{C86BC788-F181-4BBF-89C4-B031400ACE1C}" type="presParOf" srcId="{A398F959-8BCA-4CB8-8E64-A4CBD85878E4}" destId="{6E05FC2F-25F3-4E6C-9A43-489777C2AD52}" srcOrd="0" destOrd="0" presId="urn:microsoft.com/office/officeart/2005/8/layout/hierarchy1"/>
    <dgm:cxn modelId="{8831CAFD-29FB-4AAA-9B7C-EFF8692B9414}" type="presParOf" srcId="{A398F959-8BCA-4CB8-8E64-A4CBD85878E4}" destId="{EC6A54D3-561E-4428-91A0-535E64EF1E49}" srcOrd="1" destOrd="0" presId="urn:microsoft.com/office/officeart/2005/8/layout/hierarchy1"/>
    <dgm:cxn modelId="{D548CA48-5A3D-41F6-8875-9DC44223FE56}" type="presParOf" srcId="{318EF34A-0967-4C6D-8621-D1470330B81F}" destId="{B00D776B-0C14-4B7A-A217-E08D8AD1FB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02555E-8A08-46F5-969F-67CF8F82F8D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8DB0322-DE73-4A2D-ABE8-97D0ADAB057C}">
      <dgm:prSet custT="1"/>
      <dgm:spPr/>
      <dgm:t>
        <a:bodyPr/>
        <a:lstStyle/>
        <a:p>
          <a:r>
            <a:rPr lang="ru-RU" sz="2400" baseline="0"/>
            <a:t>У него изменилось настроение, он стал более замкнутым и встревоженным.</a:t>
          </a:r>
          <a:endParaRPr lang="en-US" sz="2400"/>
        </a:p>
      </dgm:t>
    </dgm:pt>
    <dgm:pt modelId="{3886A86E-3AD4-40C2-B63C-788628B9B6CF}" type="parTrans" cxnId="{252011DC-1E0C-4588-98C0-98739CC7E57A}">
      <dgm:prSet/>
      <dgm:spPr/>
      <dgm:t>
        <a:bodyPr/>
        <a:lstStyle/>
        <a:p>
          <a:endParaRPr lang="en-US" sz="2400"/>
        </a:p>
      </dgm:t>
    </dgm:pt>
    <dgm:pt modelId="{2D85BCAF-F0A4-470C-8894-6A3572A1B516}" type="sibTrans" cxnId="{252011DC-1E0C-4588-98C0-98739CC7E57A}">
      <dgm:prSet/>
      <dgm:spPr/>
      <dgm:t>
        <a:bodyPr/>
        <a:lstStyle/>
        <a:p>
          <a:endParaRPr lang="en-US" sz="2400"/>
        </a:p>
      </dgm:t>
    </dgm:pt>
    <dgm:pt modelId="{8A2A48F1-F3CF-4247-B7CF-4D8B168E8827}">
      <dgm:prSet custT="1"/>
      <dgm:spPr/>
      <dgm:t>
        <a:bodyPr/>
        <a:lstStyle/>
        <a:p>
          <a:r>
            <a:rPr lang="ru-RU" sz="2400" baseline="0"/>
            <a:t>Он реже использует свой телефон, резко реагирует на оповещения о новых сообщениях</a:t>
          </a:r>
          <a:endParaRPr lang="en-US" sz="2400"/>
        </a:p>
      </dgm:t>
    </dgm:pt>
    <dgm:pt modelId="{233D1ECB-C7E5-42F9-867A-005E134F7309}" type="parTrans" cxnId="{F3D2C59E-0EF2-4F3A-8656-57BE03BC1D5C}">
      <dgm:prSet/>
      <dgm:spPr/>
      <dgm:t>
        <a:bodyPr/>
        <a:lstStyle/>
        <a:p>
          <a:endParaRPr lang="en-US" sz="2400"/>
        </a:p>
      </dgm:t>
    </dgm:pt>
    <dgm:pt modelId="{F66BC199-6389-41B2-8556-DBAB33D1FC55}" type="sibTrans" cxnId="{F3D2C59E-0EF2-4F3A-8656-57BE03BC1D5C}">
      <dgm:prSet/>
      <dgm:spPr/>
      <dgm:t>
        <a:bodyPr/>
        <a:lstStyle/>
        <a:p>
          <a:endParaRPr lang="en-US" sz="2400"/>
        </a:p>
      </dgm:t>
    </dgm:pt>
    <dgm:pt modelId="{13F78A99-F250-4080-9274-8F2A66EB12D6}">
      <dgm:prSet custT="1"/>
      <dgm:spPr/>
      <dgm:t>
        <a:bodyPr/>
        <a:lstStyle/>
        <a:p>
          <a:r>
            <a:rPr lang="ru-RU" sz="2400" baseline="0"/>
            <a:t>Он удалил аккаунты в социальных сетях</a:t>
          </a:r>
          <a:endParaRPr lang="en-US" sz="2400"/>
        </a:p>
      </dgm:t>
    </dgm:pt>
    <dgm:pt modelId="{FA37B5F4-2DA5-4793-8AFE-F1D8A13BE59B}" type="parTrans" cxnId="{47EED466-36C1-4E1B-B35A-987464005454}">
      <dgm:prSet/>
      <dgm:spPr/>
      <dgm:t>
        <a:bodyPr/>
        <a:lstStyle/>
        <a:p>
          <a:endParaRPr lang="en-US" sz="2400"/>
        </a:p>
      </dgm:t>
    </dgm:pt>
    <dgm:pt modelId="{473491E3-CB20-4D4B-ACF5-A81292ADA424}" type="sibTrans" cxnId="{47EED466-36C1-4E1B-B35A-987464005454}">
      <dgm:prSet/>
      <dgm:spPr/>
      <dgm:t>
        <a:bodyPr/>
        <a:lstStyle/>
        <a:p>
          <a:endParaRPr lang="en-US" sz="2400"/>
        </a:p>
      </dgm:t>
    </dgm:pt>
    <dgm:pt modelId="{8CF8A4B9-2F8F-43F9-BFCC-AEDEDE9C2490}">
      <dgm:prSet custT="1"/>
      <dgm:spPr/>
      <dgm:t>
        <a:bodyPr/>
        <a:lstStyle/>
        <a:p>
          <a:r>
            <a:rPr lang="ru-RU" sz="2400" baseline="0"/>
            <a:t>Вы увидели оскорбительные фото и материалы в открытом доступе. (Часто травля происходит у всех на виду)</a:t>
          </a:r>
          <a:endParaRPr lang="en-US" sz="2400"/>
        </a:p>
      </dgm:t>
    </dgm:pt>
    <dgm:pt modelId="{61B7AF21-96C6-4104-BF23-9598F88C4EDC}" type="parTrans" cxnId="{574C75AC-308F-4510-93F3-AA470811975C}">
      <dgm:prSet/>
      <dgm:spPr/>
      <dgm:t>
        <a:bodyPr/>
        <a:lstStyle/>
        <a:p>
          <a:endParaRPr lang="en-US" sz="2400"/>
        </a:p>
      </dgm:t>
    </dgm:pt>
    <dgm:pt modelId="{DB2EA276-D23A-445B-A844-98A60FCF74C7}" type="sibTrans" cxnId="{574C75AC-308F-4510-93F3-AA470811975C}">
      <dgm:prSet/>
      <dgm:spPr/>
      <dgm:t>
        <a:bodyPr/>
        <a:lstStyle/>
        <a:p>
          <a:endParaRPr lang="en-US" sz="2400"/>
        </a:p>
      </dgm:t>
    </dgm:pt>
    <dgm:pt modelId="{92A80326-274A-4AE0-847E-816246A46B6C}" type="pres">
      <dgm:prSet presAssocID="{6E02555E-8A08-46F5-969F-67CF8F82F8DC}" presName="root" presStyleCnt="0">
        <dgm:presLayoutVars>
          <dgm:dir/>
          <dgm:resizeHandles val="exact"/>
        </dgm:presLayoutVars>
      </dgm:prSet>
      <dgm:spPr/>
    </dgm:pt>
    <dgm:pt modelId="{921B86A6-C0DF-4342-9152-DB3D9E3A3E20}" type="pres">
      <dgm:prSet presAssocID="{6E02555E-8A08-46F5-969F-67CF8F82F8DC}" presName="container" presStyleCnt="0">
        <dgm:presLayoutVars>
          <dgm:dir/>
          <dgm:resizeHandles val="exact"/>
        </dgm:presLayoutVars>
      </dgm:prSet>
      <dgm:spPr/>
    </dgm:pt>
    <dgm:pt modelId="{122F25C9-3098-41FF-B47F-C4E94C0CA3E8}" type="pres">
      <dgm:prSet presAssocID="{D8DB0322-DE73-4A2D-ABE8-97D0ADAB057C}" presName="compNode" presStyleCnt="0"/>
      <dgm:spPr/>
    </dgm:pt>
    <dgm:pt modelId="{E68EE3AA-3F87-46A5-8825-10D1E80E75DD}" type="pres">
      <dgm:prSet presAssocID="{D8DB0322-DE73-4A2D-ABE8-97D0ADAB057C}" presName="iconBgRect" presStyleLbl="bgShp" presStyleIdx="0" presStyleCnt="4"/>
      <dgm:spPr/>
    </dgm:pt>
    <dgm:pt modelId="{B81F3466-6E55-492D-99A5-8505FCC7EC0D}" type="pres">
      <dgm:prSet presAssocID="{D8DB0322-DE73-4A2D-ABE8-97D0ADAB05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лачущая рожица (со сплошной заливкой) со сплошной заливкой"/>
        </a:ext>
      </dgm:extLst>
    </dgm:pt>
    <dgm:pt modelId="{602484F2-A547-4F30-9872-92E6A990AFE8}" type="pres">
      <dgm:prSet presAssocID="{D8DB0322-DE73-4A2D-ABE8-97D0ADAB057C}" presName="spaceRect" presStyleCnt="0"/>
      <dgm:spPr/>
    </dgm:pt>
    <dgm:pt modelId="{7C262C1E-7051-4BDD-A916-C05791CCE953}" type="pres">
      <dgm:prSet presAssocID="{D8DB0322-DE73-4A2D-ABE8-97D0ADAB057C}" presName="textRect" presStyleLbl="revTx" presStyleIdx="0" presStyleCnt="4">
        <dgm:presLayoutVars>
          <dgm:chMax val="1"/>
          <dgm:chPref val="1"/>
        </dgm:presLayoutVars>
      </dgm:prSet>
      <dgm:spPr/>
    </dgm:pt>
    <dgm:pt modelId="{08A8376E-5213-45A0-957E-8A596A23980C}" type="pres">
      <dgm:prSet presAssocID="{2D85BCAF-F0A4-470C-8894-6A3572A1B516}" presName="sibTrans" presStyleLbl="sibTrans2D1" presStyleIdx="0" presStyleCnt="0"/>
      <dgm:spPr/>
    </dgm:pt>
    <dgm:pt modelId="{50AA7AF6-3BC3-4CC7-A150-FDA2AAE7774F}" type="pres">
      <dgm:prSet presAssocID="{8A2A48F1-F3CF-4247-B7CF-4D8B168E8827}" presName="compNode" presStyleCnt="0"/>
      <dgm:spPr/>
    </dgm:pt>
    <dgm:pt modelId="{5E6F799D-AEB6-4D10-8AD3-64C71320CFE4}" type="pres">
      <dgm:prSet presAssocID="{8A2A48F1-F3CF-4247-B7CF-4D8B168E8827}" presName="iconBgRect" presStyleLbl="bgShp" presStyleIdx="1" presStyleCnt="4"/>
      <dgm:spPr/>
    </dgm:pt>
    <dgm:pt modelId="{935AD089-4181-4FA5-8DDF-8C22345C1917}" type="pres">
      <dgm:prSet presAssocID="{8A2A48F1-F3CF-4247-B7CF-4D8B168E88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3B2A3D8-4883-4CDF-88D7-D3FB6FFA62B7}" type="pres">
      <dgm:prSet presAssocID="{8A2A48F1-F3CF-4247-B7CF-4D8B168E8827}" presName="spaceRect" presStyleCnt="0"/>
      <dgm:spPr/>
    </dgm:pt>
    <dgm:pt modelId="{194D1923-9DBE-44E3-82C1-7E118F291C86}" type="pres">
      <dgm:prSet presAssocID="{8A2A48F1-F3CF-4247-B7CF-4D8B168E8827}" presName="textRect" presStyleLbl="revTx" presStyleIdx="1" presStyleCnt="4">
        <dgm:presLayoutVars>
          <dgm:chMax val="1"/>
          <dgm:chPref val="1"/>
        </dgm:presLayoutVars>
      </dgm:prSet>
      <dgm:spPr/>
    </dgm:pt>
    <dgm:pt modelId="{54656BCA-01B4-48B0-8369-E67B2C303185}" type="pres">
      <dgm:prSet presAssocID="{F66BC199-6389-41B2-8556-DBAB33D1FC55}" presName="sibTrans" presStyleLbl="sibTrans2D1" presStyleIdx="0" presStyleCnt="0"/>
      <dgm:spPr/>
    </dgm:pt>
    <dgm:pt modelId="{4ABBD165-F2B8-461C-AB5A-421B6E151675}" type="pres">
      <dgm:prSet presAssocID="{13F78A99-F250-4080-9274-8F2A66EB12D6}" presName="compNode" presStyleCnt="0"/>
      <dgm:spPr/>
    </dgm:pt>
    <dgm:pt modelId="{EE0A890C-6524-48C2-BD6D-3566AE42E380}" type="pres">
      <dgm:prSet presAssocID="{13F78A99-F250-4080-9274-8F2A66EB12D6}" presName="iconBgRect" presStyleLbl="bgShp" presStyleIdx="2" presStyleCnt="4"/>
      <dgm:spPr/>
    </dgm:pt>
    <dgm:pt modelId="{1F4F7281-382C-4284-87A0-CE4622A0083B}" type="pres">
      <dgm:prSet presAssocID="{13F78A99-F250-4080-9274-8F2A66EB12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82CB84E0-192C-45BE-8F27-29007981ACE6}" type="pres">
      <dgm:prSet presAssocID="{13F78A99-F250-4080-9274-8F2A66EB12D6}" presName="spaceRect" presStyleCnt="0"/>
      <dgm:spPr/>
    </dgm:pt>
    <dgm:pt modelId="{84DA55BC-E71E-49C5-9AE5-BBFD0B4AD5CB}" type="pres">
      <dgm:prSet presAssocID="{13F78A99-F250-4080-9274-8F2A66EB12D6}" presName="textRect" presStyleLbl="revTx" presStyleIdx="2" presStyleCnt="4">
        <dgm:presLayoutVars>
          <dgm:chMax val="1"/>
          <dgm:chPref val="1"/>
        </dgm:presLayoutVars>
      </dgm:prSet>
      <dgm:spPr/>
    </dgm:pt>
    <dgm:pt modelId="{8A697FD6-464C-4DD3-B9BE-79DD0150A34B}" type="pres">
      <dgm:prSet presAssocID="{473491E3-CB20-4D4B-ACF5-A81292ADA424}" presName="sibTrans" presStyleLbl="sibTrans2D1" presStyleIdx="0" presStyleCnt="0"/>
      <dgm:spPr/>
    </dgm:pt>
    <dgm:pt modelId="{9D4C4D96-3BD1-4D16-A885-24040398A348}" type="pres">
      <dgm:prSet presAssocID="{8CF8A4B9-2F8F-43F9-BFCC-AEDEDE9C2490}" presName="compNode" presStyleCnt="0"/>
      <dgm:spPr/>
    </dgm:pt>
    <dgm:pt modelId="{B2AD4AF2-D6F9-40EB-97F7-4EDE5A28914A}" type="pres">
      <dgm:prSet presAssocID="{8CF8A4B9-2F8F-43F9-BFCC-AEDEDE9C2490}" presName="iconBgRect" presStyleLbl="bgShp" presStyleIdx="3" presStyleCnt="4"/>
      <dgm:spPr/>
    </dgm:pt>
    <dgm:pt modelId="{249E38EB-7974-4571-B9F2-EEB3E7F46B32}" type="pres">
      <dgm:prSet presAssocID="{8CF8A4B9-2F8F-43F9-BFCC-AEDEDE9C249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мера со сплошной заливкой"/>
        </a:ext>
      </dgm:extLst>
    </dgm:pt>
    <dgm:pt modelId="{7F9159DC-7192-48B6-9858-DD90453D6EB6}" type="pres">
      <dgm:prSet presAssocID="{8CF8A4B9-2F8F-43F9-BFCC-AEDEDE9C2490}" presName="spaceRect" presStyleCnt="0"/>
      <dgm:spPr/>
    </dgm:pt>
    <dgm:pt modelId="{187E777E-97A7-4A2D-B67A-8566EC71F4E0}" type="pres">
      <dgm:prSet presAssocID="{8CF8A4B9-2F8F-43F9-BFCC-AEDEDE9C249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EBED409-D66A-43ED-A154-9EFC82384672}" type="presOf" srcId="{D8DB0322-DE73-4A2D-ABE8-97D0ADAB057C}" destId="{7C262C1E-7051-4BDD-A916-C05791CCE953}" srcOrd="0" destOrd="0" presId="urn:microsoft.com/office/officeart/2018/2/layout/IconCircleList"/>
    <dgm:cxn modelId="{4ECB7B3C-603B-41FA-A208-FADD1408A87A}" type="presOf" srcId="{6E02555E-8A08-46F5-969F-67CF8F82F8DC}" destId="{92A80326-274A-4AE0-847E-816246A46B6C}" srcOrd="0" destOrd="0" presId="urn:microsoft.com/office/officeart/2018/2/layout/IconCircleList"/>
    <dgm:cxn modelId="{47EED466-36C1-4E1B-B35A-987464005454}" srcId="{6E02555E-8A08-46F5-969F-67CF8F82F8DC}" destId="{13F78A99-F250-4080-9274-8F2A66EB12D6}" srcOrd="2" destOrd="0" parTransId="{FA37B5F4-2DA5-4793-8AFE-F1D8A13BE59B}" sibTransId="{473491E3-CB20-4D4B-ACF5-A81292ADA424}"/>
    <dgm:cxn modelId="{E0242A8A-B1EC-4734-A7D7-39A9DAC4CBC4}" type="presOf" srcId="{8A2A48F1-F3CF-4247-B7CF-4D8B168E8827}" destId="{194D1923-9DBE-44E3-82C1-7E118F291C86}" srcOrd="0" destOrd="0" presId="urn:microsoft.com/office/officeart/2018/2/layout/IconCircleList"/>
    <dgm:cxn modelId="{A7A9038B-2660-4FFC-8F12-4D2EA776621C}" type="presOf" srcId="{473491E3-CB20-4D4B-ACF5-A81292ADA424}" destId="{8A697FD6-464C-4DD3-B9BE-79DD0150A34B}" srcOrd="0" destOrd="0" presId="urn:microsoft.com/office/officeart/2018/2/layout/IconCircleList"/>
    <dgm:cxn modelId="{178D6297-C0D2-4F84-9861-0D23C21BD457}" type="presOf" srcId="{F66BC199-6389-41B2-8556-DBAB33D1FC55}" destId="{54656BCA-01B4-48B0-8369-E67B2C303185}" srcOrd="0" destOrd="0" presId="urn:microsoft.com/office/officeart/2018/2/layout/IconCircleList"/>
    <dgm:cxn modelId="{F3D2C59E-0EF2-4F3A-8656-57BE03BC1D5C}" srcId="{6E02555E-8A08-46F5-969F-67CF8F82F8DC}" destId="{8A2A48F1-F3CF-4247-B7CF-4D8B168E8827}" srcOrd="1" destOrd="0" parTransId="{233D1ECB-C7E5-42F9-867A-005E134F7309}" sibTransId="{F66BC199-6389-41B2-8556-DBAB33D1FC55}"/>
    <dgm:cxn modelId="{574C75AC-308F-4510-93F3-AA470811975C}" srcId="{6E02555E-8A08-46F5-969F-67CF8F82F8DC}" destId="{8CF8A4B9-2F8F-43F9-BFCC-AEDEDE9C2490}" srcOrd="3" destOrd="0" parTransId="{61B7AF21-96C6-4104-BF23-9598F88C4EDC}" sibTransId="{DB2EA276-D23A-445B-A844-98A60FCF74C7}"/>
    <dgm:cxn modelId="{A7D29AAF-D88A-4C28-8C2D-D58B8D7019C7}" type="presOf" srcId="{8CF8A4B9-2F8F-43F9-BFCC-AEDEDE9C2490}" destId="{187E777E-97A7-4A2D-B67A-8566EC71F4E0}" srcOrd="0" destOrd="0" presId="urn:microsoft.com/office/officeart/2018/2/layout/IconCircleList"/>
    <dgm:cxn modelId="{43DFB7AF-A266-4F7C-9B25-29F96E80632A}" type="presOf" srcId="{13F78A99-F250-4080-9274-8F2A66EB12D6}" destId="{84DA55BC-E71E-49C5-9AE5-BBFD0B4AD5CB}" srcOrd="0" destOrd="0" presId="urn:microsoft.com/office/officeart/2018/2/layout/IconCircleList"/>
    <dgm:cxn modelId="{86AD47D4-C9A6-414E-BD51-400003E21BCF}" type="presOf" srcId="{2D85BCAF-F0A4-470C-8894-6A3572A1B516}" destId="{08A8376E-5213-45A0-957E-8A596A23980C}" srcOrd="0" destOrd="0" presId="urn:microsoft.com/office/officeart/2018/2/layout/IconCircleList"/>
    <dgm:cxn modelId="{252011DC-1E0C-4588-98C0-98739CC7E57A}" srcId="{6E02555E-8A08-46F5-969F-67CF8F82F8DC}" destId="{D8DB0322-DE73-4A2D-ABE8-97D0ADAB057C}" srcOrd="0" destOrd="0" parTransId="{3886A86E-3AD4-40C2-B63C-788628B9B6CF}" sibTransId="{2D85BCAF-F0A4-470C-8894-6A3572A1B516}"/>
    <dgm:cxn modelId="{65D3F01C-D307-461B-80D0-B2841AA4800C}" type="presParOf" srcId="{92A80326-274A-4AE0-847E-816246A46B6C}" destId="{921B86A6-C0DF-4342-9152-DB3D9E3A3E20}" srcOrd="0" destOrd="0" presId="urn:microsoft.com/office/officeart/2018/2/layout/IconCircleList"/>
    <dgm:cxn modelId="{BA5B57A0-C2D5-4B33-AB1A-2FFD70902B98}" type="presParOf" srcId="{921B86A6-C0DF-4342-9152-DB3D9E3A3E20}" destId="{122F25C9-3098-41FF-B47F-C4E94C0CA3E8}" srcOrd="0" destOrd="0" presId="urn:microsoft.com/office/officeart/2018/2/layout/IconCircleList"/>
    <dgm:cxn modelId="{042BEB03-8EAF-434C-90B9-122E0F972C5B}" type="presParOf" srcId="{122F25C9-3098-41FF-B47F-C4E94C0CA3E8}" destId="{E68EE3AA-3F87-46A5-8825-10D1E80E75DD}" srcOrd="0" destOrd="0" presId="urn:microsoft.com/office/officeart/2018/2/layout/IconCircleList"/>
    <dgm:cxn modelId="{FBE92E0C-1167-4162-AD3C-26B256DC1C96}" type="presParOf" srcId="{122F25C9-3098-41FF-B47F-C4E94C0CA3E8}" destId="{B81F3466-6E55-492D-99A5-8505FCC7EC0D}" srcOrd="1" destOrd="0" presId="urn:microsoft.com/office/officeart/2018/2/layout/IconCircleList"/>
    <dgm:cxn modelId="{56D3CB30-5456-4E13-9B7F-87569463FBBD}" type="presParOf" srcId="{122F25C9-3098-41FF-B47F-C4E94C0CA3E8}" destId="{602484F2-A547-4F30-9872-92E6A990AFE8}" srcOrd="2" destOrd="0" presId="urn:microsoft.com/office/officeart/2018/2/layout/IconCircleList"/>
    <dgm:cxn modelId="{74A0A369-B367-4907-BB07-2C3E53D0326B}" type="presParOf" srcId="{122F25C9-3098-41FF-B47F-C4E94C0CA3E8}" destId="{7C262C1E-7051-4BDD-A916-C05791CCE953}" srcOrd="3" destOrd="0" presId="urn:microsoft.com/office/officeart/2018/2/layout/IconCircleList"/>
    <dgm:cxn modelId="{B89F5201-A4E9-4D66-91D2-FC9FD101E1D9}" type="presParOf" srcId="{921B86A6-C0DF-4342-9152-DB3D9E3A3E20}" destId="{08A8376E-5213-45A0-957E-8A596A23980C}" srcOrd="1" destOrd="0" presId="urn:microsoft.com/office/officeart/2018/2/layout/IconCircleList"/>
    <dgm:cxn modelId="{AEEDC689-A98F-467F-A05E-C19B6E7F4A11}" type="presParOf" srcId="{921B86A6-C0DF-4342-9152-DB3D9E3A3E20}" destId="{50AA7AF6-3BC3-4CC7-A150-FDA2AAE7774F}" srcOrd="2" destOrd="0" presId="urn:microsoft.com/office/officeart/2018/2/layout/IconCircleList"/>
    <dgm:cxn modelId="{3F69096A-5054-4B9A-85FD-31CD0F1ABFAA}" type="presParOf" srcId="{50AA7AF6-3BC3-4CC7-A150-FDA2AAE7774F}" destId="{5E6F799D-AEB6-4D10-8AD3-64C71320CFE4}" srcOrd="0" destOrd="0" presId="urn:microsoft.com/office/officeart/2018/2/layout/IconCircleList"/>
    <dgm:cxn modelId="{7B7F3901-83FB-4131-B89D-7C41A4361505}" type="presParOf" srcId="{50AA7AF6-3BC3-4CC7-A150-FDA2AAE7774F}" destId="{935AD089-4181-4FA5-8DDF-8C22345C1917}" srcOrd="1" destOrd="0" presId="urn:microsoft.com/office/officeart/2018/2/layout/IconCircleList"/>
    <dgm:cxn modelId="{DF11B0FA-0D94-4F64-8B06-CCA0B3CB96F1}" type="presParOf" srcId="{50AA7AF6-3BC3-4CC7-A150-FDA2AAE7774F}" destId="{A3B2A3D8-4883-4CDF-88D7-D3FB6FFA62B7}" srcOrd="2" destOrd="0" presId="urn:microsoft.com/office/officeart/2018/2/layout/IconCircleList"/>
    <dgm:cxn modelId="{B4749400-46C5-4076-ACF7-231765664281}" type="presParOf" srcId="{50AA7AF6-3BC3-4CC7-A150-FDA2AAE7774F}" destId="{194D1923-9DBE-44E3-82C1-7E118F291C86}" srcOrd="3" destOrd="0" presId="urn:microsoft.com/office/officeart/2018/2/layout/IconCircleList"/>
    <dgm:cxn modelId="{9539E4C0-2853-4763-8AC6-8D9189B4AB39}" type="presParOf" srcId="{921B86A6-C0DF-4342-9152-DB3D9E3A3E20}" destId="{54656BCA-01B4-48B0-8369-E67B2C303185}" srcOrd="3" destOrd="0" presId="urn:microsoft.com/office/officeart/2018/2/layout/IconCircleList"/>
    <dgm:cxn modelId="{CA9634DC-197B-4531-A7AB-A879D1D28E7B}" type="presParOf" srcId="{921B86A6-C0DF-4342-9152-DB3D9E3A3E20}" destId="{4ABBD165-F2B8-461C-AB5A-421B6E151675}" srcOrd="4" destOrd="0" presId="urn:microsoft.com/office/officeart/2018/2/layout/IconCircleList"/>
    <dgm:cxn modelId="{24CA0DB0-8F7D-4287-B0F4-49BE2D5D62D0}" type="presParOf" srcId="{4ABBD165-F2B8-461C-AB5A-421B6E151675}" destId="{EE0A890C-6524-48C2-BD6D-3566AE42E380}" srcOrd="0" destOrd="0" presId="urn:microsoft.com/office/officeart/2018/2/layout/IconCircleList"/>
    <dgm:cxn modelId="{0ABA837B-44BA-4112-9478-AC814CF09F3E}" type="presParOf" srcId="{4ABBD165-F2B8-461C-AB5A-421B6E151675}" destId="{1F4F7281-382C-4284-87A0-CE4622A0083B}" srcOrd="1" destOrd="0" presId="urn:microsoft.com/office/officeart/2018/2/layout/IconCircleList"/>
    <dgm:cxn modelId="{C10FCBFE-6FF6-4BC4-BD09-580F3394D101}" type="presParOf" srcId="{4ABBD165-F2B8-461C-AB5A-421B6E151675}" destId="{82CB84E0-192C-45BE-8F27-29007981ACE6}" srcOrd="2" destOrd="0" presId="urn:microsoft.com/office/officeart/2018/2/layout/IconCircleList"/>
    <dgm:cxn modelId="{56CDD9B2-01BE-477B-8354-2517EA4F87C7}" type="presParOf" srcId="{4ABBD165-F2B8-461C-AB5A-421B6E151675}" destId="{84DA55BC-E71E-49C5-9AE5-BBFD0B4AD5CB}" srcOrd="3" destOrd="0" presId="urn:microsoft.com/office/officeart/2018/2/layout/IconCircleList"/>
    <dgm:cxn modelId="{651520F2-08FA-48AD-94A3-0FFCA71D392E}" type="presParOf" srcId="{921B86A6-C0DF-4342-9152-DB3D9E3A3E20}" destId="{8A697FD6-464C-4DD3-B9BE-79DD0150A34B}" srcOrd="5" destOrd="0" presId="urn:microsoft.com/office/officeart/2018/2/layout/IconCircleList"/>
    <dgm:cxn modelId="{ACC9CC1D-57BA-48AB-B0F0-3A3260DA1A25}" type="presParOf" srcId="{921B86A6-C0DF-4342-9152-DB3D9E3A3E20}" destId="{9D4C4D96-3BD1-4D16-A885-24040398A348}" srcOrd="6" destOrd="0" presId="urn:microsoft.com/office/officeart/2018/2/layout/IconCircleList"/>
    <dgm:cxn modelId="{3E2B35B5-BF2F-434E-8474-A541575360BA}" type="presParOf" srcId="{9D4C4D96-3BD1-4D16-A885-24040398A348}" destId="{B2AD4AF2-D6F9-40EB-97F7-4EDE5A28914A}" srcOrd="0" destOrd="0" presId="urn:microsoft.com/office/officeart/2018/2/layout/IconCircleList"/>
    <dgm:cxn modelId="{FCEA2107-6D1D-46E6-AAAF-1950D406687A}" type="presParOf" srcId="{9D4C4D96-3BD1-4D16-A885-24040398A348}" destId="{249E38EB-7974-4571-B9F2-EEB3E7F46B32}" srcOrd="1" destOrd="0" presId="urn:microsoft.com/office/officeart/2018/2/layout/IconCircleList"/>
    <dgm:cxn modelId="{12F45084-B5CE-40D3-B676-52AD4679D78C}" type="presParOf" srcId="{9D4C4D96-3BD1-4D16-A885-24040398A348}" destId="{7F9159DC-7192-48B6-9858-DD90453D6EB6}" srcOrd="2" destOrd="0" presId="urn:microsoft.com/office/officeart/2018/2/layout/IconCircleList"/>
    <dgm:cxn modelId="{CC54A8EC-BC93-4F73-BD4B-0B05F8EDD8EB}" type="presParOf" srcId="{9D4C4D96-3BD1-4D16-A885-24040398A348}" destId="{187E777E-97A7-4A2D-B67A-8566EC71F4E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A7150-5280-478C-BC06-C76D7BC0EC2F}">
      <dsp:nvSpPr>
        <dsp:cNvPr id="0" name=""/>
        <dsp:cNvSpPr/>
      </dsp:nvSpPr>
      <dsp:spPr>
        <a:xfrm>
          <a:off x="0" y="4973"/>
          <a:ext cx="4991962" cy="818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762EE-ED8D-4D66-8CA5-7AEEDE1AB89F}">
      <dsp:nvSpPr>
        <dsp:cNvPr id="0" name=""/>
        <dsp:cNvSpPr/>
      </dsp:nvSpPr>
      <dsp:spPr>
        <a:xfrm>
          <a:off x="247595" y="189135"/>
          <a:ext cx="450613" cy="450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55507-2F9B-4230-B7C3-8EBF9E685CD2}">
      <dsp:nvSpPr>
        <dsp:cNvPr id="0" name=""/>
        <dsp:cNvSpPr/>
      </dsp:nvSpPr>
      <dsp:spPr>
        <a:xfrm>
          <a:off x="945804" y="4973"/>
          <a:ext cx="4031591" cy="84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1" tIns="89331" rIns="89331" bIns="893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1. ЕДИНООБРАЗИЕ</a:t>
          </a:r>
          <a:endParaRPr lang="en-US" sz="2400" kern="1200"/>
        </a:p>
      </dsp:txBody>
      <dsp:txXfrm>
        <a:off x="945804" y="4973"/>
        <a:ext cx="4031591" cy="844075"/>
      </dsp:txXfrm>
    </dsp:sp>
    <dsp:sp modelId="{D44C2DEA-1E14-4ECD-88E1-E8845DA54385}">
      <dsp:nvSpPr>
        <dsp:cNvPr id="0" name=""/>
        <dsp:cNvSpPr/>
      </dsp:nvSpPr>
      <dsp:spPr>
        <a:xfrm>
          <a:off x="0" y="1060067"/>
          <a:ext cx="4991962" cy="818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5869A-7484-4FD5-AA22-23A538DFCC60}">
      <dsp:nvSpPr>
        <dsp:cNvPr id="0" name=""/>
        <dsp:cNvSpPr/>
      </dsp:nvSpPr>
      <dsp:spPr>
        <a:xfrm>
          <a:off x="247595" y="1244229"/>
          <a:ext cx="450613" cy="450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B39CC-DB51-42FF-9113-F28C89B51734}">
      <dsp:nvSpPr>
        <dsp:cNvPr id="0" name=""/>
        <dsp:cNvSpPr/>
      </dsp:nvSpPr>
      <dsp:spPr>
        <a:xfrm>
          <a:off x="945804" y="1060067"/>
          <a:ext cx="4031591" cy="84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1" tIns="89331" rIns="89331" bIns="893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2. ДЕЛОВОЕ ФОТО</a:t>
          </a:r>
          <a:endParaRPr lang="en-US" sz="2400" kern="1200"/>
        </a:p>
      </dsp:txBody>
      <dsp:txXfrm>
        <a:off x="945804" y="1060067"/>
        <a:ext cx="4031591" cy="844075"/>
      </dsp:txXfrm>
    </dsp:sp>
    <dsp:sp modelId="{B1368445-5F29-40E5-B6CA-FD82951D32B4}">
      <dsp:nvSpPr>
        <dsp:cNvPr id="0" name=""/>
        <dsp:cNvSpPr/>
      </dsp:nvSpPr>
      <dsp:spPr>
        <a:xfrm>
          <a:off x="0" y="2115162"/>
          <a:ext cx="4991962" cy="818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29B6D-A74B-45B1-ACAF-8E8E97F0AE8E}">
      <dsp:nvSpPr>
        <dsp:cNvPr id="0" name=""/>
        <dsp:cNvSpPr/>
      </dsp:nvSpPr>
      <dsp:spPr>
        <a:xfrm>
          <a:off x="247595" y="2299324"/>
          <a:ext cx="450613" cy="450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9116-662D-465A-BACA-5E237CBDDB35}">
      <dsp:nvSpPr>
        <dsp:cNvPr id="0" name=""/>
        <dsp:cNvSpPr/>
      </dsp:nvSpPr>
      <dsp:spPr>
        <a:xfrm>
          <a:off x="945804" y="2115162"/>
          <a:ext cx="4031591" cy="84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1" tIns="89331" rIns="89331" bIns="893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3. ПРАВИЛО КОНКРЕТНОЙ ЦЕЛИ СООБЩЕНИЯ </a:t>
          </a:r>
          <a:endParaRPr lang="en-US" sz="2400" kern="1200"/>
        </a:p>
      </dsp:txBody>
      <dsp:txXfrm>
        <a:off x="945804" y="2115162"/>
        <a:ext cx="4031591" cy="844075"/>
      </dsp:txXfrm>
    </dsp:sp>
    <dsp:sp modelId="{32BAB67A-39DA-4F11-8252-C09568B46060}">
      <dsp:nvSpPr>
        <dsp:cNvPr id="0" name=""/>
        <dsp:cNvSpPr/>
      </dsp:nvSpPr>
      <dsp:spPr>
        <a:xfrm>
          <a:off x="0" y="3170256"/>
          <a:ext cx="4991962" cy="818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A673D-8AC5-46C0-A3FC-32C6C64781CA}">
      <dsp:nvSpPr>
        <dsp:cNvPr id="0" name=""/>
        <dsp:cNvSpPr/>
      </dsp:nvSpPr>
      <dsp:spPr>
        <a:xfrm>
          <a:off x="247595" y="3354418"/>
          <a:ext cx="450613" cy="450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0A8A3-00A1-43B4-BA97-BD8A9610FEA0}">
      <dsp:nvSpPr>
        <dsp:cNvPr id="0" name=""/>
        <dsp:cNvSpPr/>
      </dsp:nvSpPr>
      <dsp:spPr>
        <a:xfrm>
          <a:off x="945804" y="3170256"/>
          <a:ext cx="4031591" cy="84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1" tIns="89331" rIns="89331" bIns="893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4. НЕТ ПАССИВНОЙ АГРЕССИИ </a:t>
          </a:r>
          <a:endParaRPr lang="en-US" sz="2400" kern="1200"/>
        </a:p>
      </dsp:txBody>
      <dsp:txXfrm>
        <a:off x="945804" y="3170256"/>
        <a:ext cx="4031591" cy="844075"/>
      </dsp:txXfrm>
    </dsp:sp>
    <dsp:sp modelId="{5844AA1C-E6A6-49F2-B321-0875ADBD26FB}">
      <dsp:nvSpPr>
        <dsp:cNvPr id="0" name=""/>
        <dsp:cNvSpPr/>
      </dsp:nvSpPr>
      <dsp:spPr>
        <a:xfrm>
          <a:off x="0" y="4225350"/>
          <a:ext cx="4991962" cy="818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00714-4E69-4C7F-A041-4E31336739C9}">
      <dsp:nvSpPr>
        <dsp:cNvPr id="0" name=""/>
        <dsp:cNvSpPr/>
      </dsp:nvSpPr>
      <dsp:spPr>
        <a:xfrm>
          <a:off x="247595" y="4409512"/>
          <a:ext cx="450613" cy="450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3C11F-5F7A-4A1A-B3B7-6B740F575255}">
      <dsp:nvSpPr>
        <dsp:cNvPr id="0" name=""/>
        <dsp:cNvSpPr/>
      </dsp:nvSpPr>
      <dsp:spPr>
        <a:xfrm>
          <a:off x="945804" y="4225350"/>
          <a:ext cx="4031591" cy="84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1" tIns="89331" rIns="89331" bIns="893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5. НАЗЫВАТЬ СОБЕСЕДНИКА ПО ИМЕНИ </a:t>
          </a:r>
          <a:endParaRPr lang="en-US" sz="2400" kern="1200"/>
        </a:p>
      </dsp:txBody>
      <dsp:txXfrm>
        <a:off x="945804" y="4225350"/>
        <a:ext cx="4031591" cy="844075"/>
      </dsp:txXfrm>
    </dsp:sp>
    <dsp:sp modelId="{A6F26BB5-F013-44BB-B1A6-D27135082738}">
      <dsp:nvSpPr>
        <dsp:cNvPr id="0" name=""/>
        <dsp:cNvSpPr/>
      </dsp:nvSpPr>
      <dsp:spPr>
        <a:xfrm>
          <a:off x="0" y="5280444"/>
          <a:ext cx="4991962" cy="818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D589C-57A9-41C6-ABCA-7FF6EE928770}">
      <dsp:nvSpPr>
        <dsp:cNvPr id="0" name=""/>
        <dsp:cNvSpPr/>
      </dsp:nvSpPr>
      <dsp:spPr>
        <a:xfrm>
          <a:off x="247595" y="5464606"/>
          <a:ext cx="450613" cy="4501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20937-3B78-49EF-A5E6-6977740A15AF}">
      <dsp:nvSpPr>
        <dsp:cNvPr id="0" name=""/>
        <dsp:cNvSpPr/>
      </dsp:nvSpPr>
      <dsp:spPr>
        <a:xfrm>
          <a:off x="945804" y="5280444"/>
          <a:ext cx="4031591" cy="84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1" tIns="89331" rIns="89331" bIns="893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 dirty="0"/>
            <a:t>6. ОТКАЗ ИЛИ НЕОТВЕТ?</a:t>
          </a:r>
          <a:endParaRPr lang="en-US" sz="2400" kern="1200" dirty="0"/>
        </a:p>
      </dsp:txBody>
      <dsp:txXfrm>
        <a:off x="945804" y="5280444"/>
        <a:ext cx="4031591" cy="844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15E95-65D8-448E-81D1-998DDD7B54EC}">
      <dsp:nvSpPr>
        <dsp:cNvPr id="0" name=""/>
        <dsp:cNvSpPr/>
      </dsp:nvSpPr>
      <dsp:spPr>
        <a:xfrm>
          <a:off x="588835" y="1112"/>
          <a:ext cx="2294935" cy="1376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1. Помните, что Вы говорите с человеком.</a:t>
          </a:r>
          <a:endParaRPr lang="en-US" sz="1900" kern="1200" dirty="0"/>
        </a:p>
      </dsp:txBody>
      <dsp:txXfrm>
        <a:off x="588835" y="1112"/>
        <a:ext cx="2294935" cy="1376961"/>
      </dsp:txXfrm>
    </dsp:sp>
    <dsp:sp modelId="{02C80A20-B6E9-4D76-AD59-9BF7F0B4B38F}">
      <dsp:nvSpPr>
        <dsp:cNvPr id="0" name=""/>
        <dsp:cNvSpPr/>
      </dsp:nvSpPr>
      <dsp:spPr>
        <a:xfrm>
          <a:off x="3113265" y="1112"/>
          <a:ext cx="2294935" cy="1376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2. Придерживайтесь тех же стандартов поведения, что и в реальной жизни.</a:t>
          </a:r>
          <a:endParaRPr lang="en-US" sz="1900" kern="1200" dirty="0"/>
        </a:p>
      </dsp:txBody>
      <dsp:txXfrm>
        <a:off x="3113265" y="1112"/>
        <a:ext cx="2294935" cy="1376961"/>
      </dsp:txXfrm>
    </dsp:sp>
    <dsp:sp modelId="{E4572DEA-4506-4A31-84C7-19FC26C703EC}">
      <dsp:nvSpPr>
        <dsp:cNvPr id="0" name=""/>
        <dsp:cNvSpPr/>
      </dsp:nvSpPr>
      <dsp:spPr>
        <a:xfrm>
          <a:off x="5637694" y="1112"/>
          <a:ext cx="2294935" cy="1376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3. Помните, где Вы находитесь в киберпространстве.</a:t>
          </a:r>
          <a:endParaRPr lang="en-US" sz="1900" kern="1200" dirty="0"/>
        </a:p>
      </dsp:txBody>
      <dsp:txXfrm>
        <a:off x="5637694" y="1112"/>
        <a:ext cx="2294935" cy="1376961"/>
      </dsp:txXfrm>
    </dsp:sp>
    <dsp:sp modelId="{449A0982-71F9-4F80-9873-5E742405AAD3}">
      <dsp:nvSpPr>
        <dsp:cNvPr id="0" name=""/>
        <dsp:cNvSpPr/>
      </dsp:nvSpPr>
      <dsp:spPr>
        <a:xfrm>
          <a:off x="8162123" y="1112"/>
          <a:ext cx="2294935" cy="13769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4. Уважайте время и возможности других.</a:t>
          </a:r>
          <a:endParaRPr lang="en-US" sz="1900" kern="1200" dirty="0"/>
        </a:p>
      </dsp:txBody>
      <dsp:txXfrm>
        <a:off x="8162123" y="1112"/>
        <a:ext cx="2294935" cy="1376961"/>
      </dsp:txXfrm>
    </dsp:sp>
    <dsp:sp modelId="{88D70B3C-4732-4537-A5B0-3F79BA910DC8}">
      <dsp:nvSpPr>
        <dsp:cNvPr id="0" name=""/>
        <dsp:cNvSpPr/>
      </dsp:nvSpPr>
      <dsp:spPr>
        <a:xfrm>
          <a:off x="588835" y="1607567"/>
          <a:ext cx="2294935" cy="137696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5. Сохраняйте лицо.</a:t>
          </a:r>
          <a:endParaRPr lang="en-US" sz="1900" kern="1200" dirty="0"/>
        </a:p>
      </dsp:txBody>
      <dsp:txXfrm>
        <a:off x="588835" y="1607567"/>
        <a:ext cx="2294935" cy="1376961"/>
      </dsp:txXfrm>
    </dsp:sp>
    <dsp:sp modelId="{26FDA422-E2D0-418F-8207-DFE9EC0B9C85}">
      <dsp:nvSpPr>
        <dsp:cNvPr id="0" name=""/>
        <dsp:cNvSpPr/>
      </dsp:nvSpPr>
      <dsp:spPr>
        <a:xfrm>
          <a:off x="3113265" y="1607567"/>
          <a:ext cx="2294935" cy="1376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6. Помогайте другим там, где Вы это можете делать.</a:t>
          </a:r>
          <a:endParaRPr lang="en-US" sz="1900" kern="1200" dirty="0"/>
        </a:p>
      </dsp:txBody>
      <dsp:txXfrm>
        <a:off x="3113265" y="1607567"/>
        <a:ext cx="2294935" cy="1376961"/>
      </dsp:txXfrm>
    </dsp:sp>
    <dsp:sp modelId="{302CE165-72B3-407C-B80E-0AE11D4C7D35}">
      <dsp:nvSpPr>
        <dsp:cNvPr id="0" name=""/>
        <dsp:cNvSpPr/>
      </dsp:nvSpPr>
      <dsp:spPr>
        <a:xfrm>
          <a:off x="5637694" y="1607567"/>
          <a:ext cx="2294935" cy="1376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7. Не ввязывайтесь в конфликты и не допускайте их.</a:t>
          </a:r>
          <a:endParaRPr lang="en-US" sz="1900" kern="1200" dirty="0"/>
        </a:p>
      </dsp:txBody>
      <dsp:txXfrm>
        <a:off x="5637694" y="1607567"/>
        <a:ext cx="2294935" cy="1376961"/>
      </dsp:txXfrm>
    </dsp:sp>
    <dsp:sp modelId="{05742E4C-5938-41E8-BC5B-AD61ABC6012B}">
      <dsp:nvSpPr>
        <dsp:cNvPr id="0" name=""/>
        <dsp:cNvSpPr/>
      </dsp:nvSpPr>
      <dsp:spPr>
        <a:xfrm>
          <a:off x="8162123" y="1607567"/>
          <a:ext cx="2294935" cy="1376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8. Уважайте право на частную переписку.</a:t>
          </a:r>
          <a:endParaRPr lang="en-US" sz="1900" kern="1200" dirty="0"/>
        </a:p>
      </dsp:txBody>
      <dsp:txXfrm>
        <a:off x="8162123" y="1607567"/>
        <a:ext cx="2294935" cy="1376961"/>
      </dsp:txXfrm>
    </dsp:sp>
    <dsp:sp modelId="{C66AA248-D24C-4A9E-A9DD-94FC5EF6A3B0}">
      <dsp:nvSpPr>
        <dsp:cNvPr id="0" name=""/>
        <dsp:cNvSpPr/>
      </dsp:nvSpPr>
      <dsp:spPr>
        <a:xfrm>
          <a:off x="3113265" y="3214022"/>
          <a:ext cx="2294935" cy="13769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9. Не злоупотребляйте своими возможностями.</a:t>
          </a:r>
          <a:endParaRPr lang="en-US" sz="1900" kern="1200" dirty="0"/>
        </a:p>
      </dsp:txBody>
      <dsp:txXfrm>
        <a:off x="3113265" y="3214022"/>
        <a:ext cx="2294935" cy="1376961"/>
      </dsp:txXfrm>
    </dsp:sp>
    <dsp:sp modelId="{3A802409-9E82-488F-8007-7CC0EBFC1E01}">
      <dsp:nvSpPr>
        <dsp:cNvPr id="0" name=""/>
        <dsp:cNvSpPr/>
      </dsp:nvSpPr>
      <dsp:spPr>
        <a:xfrm>
          <a:off x="5637694" y="3214022"/>
          <a:ext cx="2294935" cy="137696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/>
            <a:t>10. Учитесь прощать другим их ошибки.</a:t>
          </a:r>
          <a:endParaRPr lang="en-US" sz="1900" kern="1200" dirty="0"/>
        </a:p>
      </dsp:txBody>
      <dsp:txXfrm>
        <a:off x="5637694" y="3214022"/>
        <a:ext cx="2294935" cy="1376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89E61-F358-4CFA-A4E8-5633844C5DEF}">
      <dsp:nvSpPr>
        <dsp:cNvPr id="0" name=""/>
        <dsp:cNvSpPr/>
      </dsp:nvSpPr>
      <dsp:spPr>
        <a:xfrm>
          <a:off x="1505053" y="20551"/>
          <a:ext cx="1612687" cy="1612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1A48F-250D-4B60-9BF8-44F5E1A59768}">
      <dsp:nvSpPr>
        <dsp:cNvPr id="0" name=""/>
        <dsp:cNvSpPr/>
      </dsp:nvSpPr>
      <dsp:spPr>
        <a:xfrm>
          <a:off x="1848741" y="364239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44624-92AD-444F-8F6F-4B81E20AD57F}">
      <dsp:nvSpPr>
        <dsp:cNvPr id="0" name=""/>
        <dsp:cNvSpPr/>
      </dsp:nvSpPr>
      <dsp:spPr>
        <a:xfrm>
          <a:off x="989522" y="2135552"/>
          <a:ext cx="264375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 baseline="0"/>
            <a:t>Степень защищенности напрямую связана с уровнем цифровой грамотности.</a:t>
          </a:r>
          <a:endParaRPr lang="en-US" sz="2400" kern="1200"/>
        </a:p>
      </dsp:txBody>
      <dsp:txXfrm>
        <a:off x="989522" y="2135552"/>
        <a:ext cx="2643750" cy="2385000"/>
      </dsp:txXfrm>
    </dsp:sp>
    <dsp:sp modelId="{B6E45958-DD7C-42C5-8992-25A085CAF0D5}">
      <dsp:nvSpPr>
        <dsp:cNvPr id="0" name=""/>
        <dsp:cNvSpPr/>
      </dsp:nvSpPr>
      <dsp:spPr>
        <a:xfrm>
          <a:off x="4611459" y="20551"/>
          <a:ext cx="1612687" cy="1612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52A7D-83B6-4BD1-8238-BAD4CFA9F0D7}">
      <dsp:nvSpPr>
        <dsp:cNvPr id="0" name=""/>
        <dsp:cNvSpPr/>
      </dsp:nvSpPr>
      <dsp:spPr>
        <a:xfrm>
          <a:off x="4955147" y="364239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4BED7-ABA4-425B-A5D9-3E4F33EE6F6C}">
      <dsp:nvSpPr>
        <dsp:cNvPr id="0" name=""/>
        <dsp:cNvSpPr/>
      </dsp:nvSpPr>
      <dsp:spPr>
        <a:xfrm>
          <a:off x="4095928" y="2135552"/>
          <a:ext cx="264375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 baseline="0"/>
            <a:t>Жизненный опыт и сформированное мировоззрение.</a:t>
          </a:r>
          <a:endParaRPr lang="en-US" sz="2400" kern="1200"/>
        </a:p>
      </dsp:txBody>
      <dsp:txXfrm>
        <a:off x="4095928" y="2135552"/>
        <a:ext cx="2643750" cy="2385000"/>
      </dsp:txXfrm>
    </dsp:sp>
    <dsp:sp modelId="{E3EC28E5-98C7-4750-A2AE-820ED479DD79}">
      <dsp:nvSpPr>
        <dsp:cNvPr id="0" name=""/>
        <dsp:cNvSpPr/>
      </dsp:nvSpPr>
      <dsp:spPr>
        <a:xfrm>
          <a:off x="7717866" y="20551"/>
          <a:ext cx="1612687" cy="16126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97D50-4E0C-4CD4-90CA-F1B812327096}">
      <dsp:nvSpPr>
        <dsp:cNvPr id="0" name=""/>
        <dsp:cNvSpPr/>
      </dsp:nvSpPr>
      <dsp:spPr>
        <a:xfrm>
          <a:off x="8061553" y="364239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92AD6-B68F-4382-AC08-CC7D765D15FD}">
      <dsp:nvSpPr>
        <dsp:cNvPr id="0" name=""/>
        <dsp:cNvSpPr/>
      </dsp:nvSpPr>
      <dsp:spPr>
        <a:xfrm>
          <a:off x="7202334" y="2135552"/>
          <a:ext cx="264375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 baseline="0"/>
            <a:t>Критическое мышление.</a:t>
          </a:r>
          <a:endParaRPr lang="en-US" sz="2400" kern="1200"/>
        </a:p>
      </dsp:txBody>
      <dsp:txXfrm>
        <a:off x="7202334" y="2135552"/>
        <a:ext cx="2643750" cy="238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B973-0840-4760-8B19-2295C9EC442D}">
      <dsp:nvSpPr>
        <dsp:cNvPr id="0" name=""/>
        <dsp:cNvSpPr/>
      </dsp:nvSpPr>
      <dsp:spPr>
        <a:xfrm>
          <a:off x="750538" y="0"/>
          <a:ext cx="5657065" cy="565706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71015F-DB14-4607-B09B-A44F97FD8D71}">
      <dsp:nvSpPr>
        <dsp:cNvPr id="0" name=""/>
        <dsp:cNvSpPr/>
      </dsp:nvSpPr>
      <dsp:spPr>
        <a:xfrm>
          <a:off x="1287959" y="537421"/>
          <a:ext cx="2206255" cy="22062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Не ввязывайтесь в глупые споры в сети.</a:t>
          </a:r>
          <a:endParaRPr lang="en-US" sz="2100" kern="1200"/>
        </a:p>
      </dsp:txBody>
      <dsp:txXfrm>
        <a:off x="1395659" y="645121"/>
        <a:ext cx="1990855" cy="1990855"/>
      </dsp:txXfrm>
    </dsp:sp>
    <dsp:sp modelId="{A690B3F4-7A16-4950-B132-C7AA69A0703E}">
      <dsp:nvSpPr>
        <dsp:cNvPr id="0" name=""/>
        <dsp:cNvSpPr/>
      </dsp:nvSpPr>
      <dsp:spPr>
        <a:xfrm>
          <a:off x="3663926" y="537421"/>
          <a:ext cx="2206255" cy="22062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Общайтесь только с теми, кому вы доверяете.</a:t>
          </a:r>
          <a:endParaRPr lang="en-US" sz="2100" kern="1200"/>
        </a:p>
      </dsp:txBody>
      <dsp:txXfrm>
        <a:off x="3771626" y="645121"/>
        <a:ext cx="1990855" cy="1990855"/>
      </dsp:txXfrm>
    </dsp:sp>
    <dsp:sp modelId="{96AD6F5F-4F10-4138-8C2F-B20B84620F7B}">
      <dsp:nvSpPr>
        <dsp:cNvPr id="0" name=""/>
        <dsp:cNvSpPr/>
      </dsp:nvSpPr>
      <dsp:spPr>
        <a:xfrm>
          <a:off x="1287959" y="2913388"/>
          <a:ext cx="2206255" cy="22062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Не переживайте из-за каждого комментария.</a:t>
          </a:r>
          <a:endParaRPr lang="en-US" sz="2100" kern="1200"/>
        </a:p>
      </dsp:txBody>
      <dsp:txXfrm>
        <a:off x="1395659" y="3021088"/>
        <a:ext cx="1990855" cy="1990855"/>
      </dsp:txXfrm>
    </dsp:sp>
    <dsp:sp modelId="{24707045-7ABA-41FF-914A-C6D45A29499C}">
      <dsp:nvSpPr>
        <dsp:cNvPr id="0" name=""/>
        <dsp:cNvSpPr/>
      </dsp:nvSpPr>
      <dsp:spPr>
        <a:xfrm>
          <a:off x="3663926" y="2913388"/>
          <a:ext cx="2206255" cy="22062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/>
            <a:t>Не стоит делиться личной информацией с незнакомыми людьми.</a:t>
          </a:r>
          <a:endParaRPr lang="en-US" sz="2100" kern="1200"/>
        </a:p>
      </dsp:txBody>
      <dsp:txXfrm>
        <a:off x="3771626" y="3021088"/>
        <a:ext cx="1990855" cy="1990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748A1-2F6C-4A64-B3BE-FE07A36E2B6B}">
      <dsp:nvSpPr>
        <dsp:cNvPr id="0" name=""/>
        <dsp:cNvSpPr/>
      </dsp:nvSpPr>
      <dsp:spPr>
        <a:xfrm>
          <a:off x="838" y="0"/>
          <a:ext cx="3394509" cy="35877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baseline="0"/>
            <a:t>Не паникуйте.</a:t>
          </a:r>
          <a:endParaRPr lang="en-US" sz="2600" kern="1200"/>
        </a:p>
      </dsp:txBody>
      <dsp:txXfrm>
        <a:off x="838" y="1435100"/>
        <a:ext cx="3394509" cy="2152650"/>
      </dsp:txXfrm>
    </dsp:sp>
    <dsp:sp modelId="{9918671F-2CE6-4D2B-91E7-DB314167BE7D}">
      <dsp:nvSpPr>
        <dsp:cNvPr id="0" name=""/>
        <dsp:cNvSpPr/>
      </dsp:nvSpPr>
      <dsp:spPr>
        <a:xfrm>
          <a:off x="838" y="0"/>
          <a:ext cx="3394509" cy="14351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38" y="0"/>
        <a:ext cx="3394509" cy="1435100"/>
      </dsp:txXfrm>
    </dsp:sp>
    <dsp:sp modelId="{BAE09903-685A-46DC-A07A-1288BE720A6C}">
      <dsp:nvSpPr>
        <dsp:cNvPr id="0" name=""/>
        <dsp:cNvSpPr/>
      </dsp:nvSpPr>
      <dsp:spPr>
        <a:xfrm>
          <a:off x="3666907" y="0"/>
          <a:ext cx="3394509" cy="35877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baseline="0"/>
            <a:t>Подумайте, кому вы доверяете, расскажите о происходящем.</a:t>
          </a:r>
          <a:endParaRPr lang="en-US" sz="2600" kern="1200"/>
        </a:p>
      </dsp:txBody>
      <dsp:txXfrm>
        <a:off x="3666907" y="1435100"/>
        <a:ext cx="3394509" cy="2152650"/>
      </dsp:txXfrm>
    </dsp:sp>
    <dsp:sp modelId="{0EE9D9BF-1357-42CA-A4EE-C4603B36A2C8}">
      <dsp:nvSpPr>
        <dsp:cNvPr id="0" name=""/>
        <dsp:cNvSpPr/>
      </dsp:nvSpPr>
      <dsp:spPr>
        <a:xfrm>
          <a:off x="3666907" y="0"/>
          <a:ext cx="3394509" cy="14351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666907" y="0"/>
        <a:ext cx="3394509" cy="1435100"/>
      </dsp:txXfrm>
    </dsp:sp>
    <dsp:sp modelId="{B866EEA4-A2C2-4A41-B422-D59C98A9C64B}">
      <dsp:nvSpPr>
        <dsp:cNvPr id="0" name=""/>
        <dsp:cNvSpPr/>
      </dsp:nvSpPr>
      <dsp:spPr>
        <a:xfrm>
          <a:off x="7332977" y="0"/>
          <a:ext cx="3394509" cy="35877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baseline="0"/>
            <a:t>Ни в коем случае не пытайтесь отомстить обидчикам.</a:t>
          </a:r>
          <a:endParaRPr lang="en-US" sz="2600" kern="1200"/>
        </a:p>
      </dsp:txBody>
      <dsp:txXfrm>
        <a:off x="7332977" y="1435100"/>
        <a:ext cx="3394509" cy="2152650"/>
      </dsp:txXfrm>
    </dsp:sp>
    <dsp:sp modelId="{9E1FB4C1-275B-4830-9D44-ED6AF7718135}">
      <dsp:nvSpPr>
        <dsp:cNvPr id="0" name=""/>
        <dsp:cNvSpPr/>
      </dsp:nvSpPr>
      <dsp:spPr>
        <a:xfrm>
          <a:off x="7332977" y="0"/>
          <a:ext cx="3394509" cy="14351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332977" y="0"/>
        <a:ext cx="3394509" cy="1435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2341-C59E-48F8-8C17-C11571D7BF75}">
      <dsp:nvSpPr>
        <dsp:cNvPr id="0" name=""/>
        <dsp:cNvSpPr/>
      </dsp:nvSpPr>
      <dsp:spPr>
        <a:xfrm>
          <a:off x="1309" y="91807"/>
          <a:ext cx="4596731" cy="2918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A47FA8-51D0-44E7-93B7-2B608493B615}">
      <dsp:nvSpPr>
        <dsp:cNvPr id="0" name=""/>
        <dsp:cNvSpPr/>
      </dsp:nvSpPr>
      <dsp:spPr>
        <a:xfrm>
          <a:off x="512057" y="577018"/>
          <a:ext cx="4596731" cy="2918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baseline="0"/>
            <a:t>Поймите, можете ли вы оказать помощь близкому человеку.</a:t>
          </a:r>
          <a:endParaRPr lang="en-US" sz="4100" kern="1200"/>
        </a:p>
      </dsp:txBody>
      <dsp:txXfrm>
        <a:off x="597549" y="662510"/>
        <a:ext cx="4425747" cy="2747940"/>
      </dsp:txXfrm>
    </dsp:sp>
    <dsp:sp modelId="{6E05FC2F-25F3-4E6C-9A43-489777C2AD52}">
      <dsp:nvSpPr>
        <dsp:cNvPr id="0" name=""/>
        <dsp:cNvSpPr/>
      </dsp:nvSpPr>
      <dsp:spPr>
        <a:xfrm>
          <a:off x="5619536" y="91807"/>
          <a:ext cx="4596731" cy="2918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6A54D3-561E-4428-91A0-535E64EF1E49}">
      <dsp:nvSpPr>
        <dsp:cNvPr id="0" name=""/>
        <dsp:cNvSpPr/>
      </dsp:nvSpPr>
      <dsp:spPr>
        <a:xfrm>
          <a:off x="6130284" y="577018"/>
          <a:ext cx="4596731" cy="2918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baseline="0"/>
            <a:t>Постарайтесь успокоить близкого человека.</a:t>
          </a:r>
          <a:endParaRPr lang="en-US" sz="4100" kern="1200"/>
        </a:p>
      </dsp:txBody>
      <dsp:txXfrm>
        <a:off x="6215776" y="662510"/>
        <a:ext cx="4425747" cy="2747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EE3AA-3F87-46A5-8825-10D1E80E75DD}">
      <dsp:nvSpPr>
        <dsp:cNvPr id="0" name=""/>
        <dsp:cNvSpPr/>
      </dsp:nvSpPr>
      <dsp:spPr>
        <a:xfrm>
          <a:off x="248398" y="476130"/>
          <a:ext cx="1354528" cy="13545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F3466-6E55-492D-99A5-8505FCC7EC0D}">
      <dsp:nvSpPr>
        <dsp:cNvPr id="0" name=""/>
        <dsp:cNvSpPr/>
      </dsp:nvSpPr>
      <dsp:spPr>
        <a:xfrm>
          <a:off x="532849" y="760581"/>
          <a:ext cx="785626" cy="785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62C1E-7051-4BDD-A916-C05791CCE953}">
      <dsp:nvSpPr>
        <dsp:cNvPr id="0" name=""/>
        <dsp:cNvSpPr/>
      </dsp:nvSpPr>
      <dsp:spPr>
        <a:xfrm>
          <a:off x="1893183" y="476130"/>
          <a:ext cx="3192817" cy="135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У него изменилось настроение, он стал более замкнутым и встревоженным.</a:t>
          </a:r>
          <a:endParaRPr lang="en-US" sz="2400" kern="1200"/>
        </a:p>
      </dsp:txBody>
      <dsp:txXfrm>
        <a:off x="1893183" y="476130"/>
        <a:ext cx="3192817" cy="1354528"/>
      </dsp:txXfrm>
    </dsp:sp>
    <dsp:sp modelId="{5E6F799D-AEB6-4D10-8AD3-64C71320CFE4}">
      <dsp:nvSpPr>
        <dsp:cNvPr id="0" name=""/>
        <dsp:cNvSpPr/>
      </dsp:nvSpPr>
      <dsp:spPr>
        <a:xfrm>
          <a:off x="5642324" y="476130"/>
          <a:ext cx="1354528" cy="13545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D089-4181-4FA5-8DDF-8C22345C1917}">
      <dsp:nvSpPr>
        <dsp:cNvPr id="0" name=""/>
        <dsp:cNvSpPr/>
      </dsp:nvSpPr>
      <dsp:spPr>
        <a:xfrm>
          <a:off x="5926775" y="760581"/>
          <a:ext cx="785626" cy="785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D1923-9DBE-44E3-82C1-7E118F291C86}">
      <dsp:nvSpPr>
        <dsp:cNvPr id="0" name=""/>
        <dsp:cNvSpPr/>
      </dsp:nvSpPr>
      <dsp:spPr>
        <a:xfrm>
          <a:off x="7287109" y="476130"/>
          <a:ext cx="3192817" cy="135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Он реже использует свой телефон, резко реагирует на оповещения о новых сообщениях</a:t>
          </a:r>
          <a:endParaRPr lang="en-US" sz="2400" kern="1200"/>
        </a:p>
      </dsp:txBody>
      <dsp:txXfrm>
        <a:off x="7287109" y="476130"/>
        <a:ext cx="3192817" cy="1354528"/>
      </dsp:txXfrm>
    </dsp:sp>
    <dsp:sp modelId="{EE0A890C-6524-48C2-BD6D-3566AE42E380}">
      <dsp:nvSpPr>
        <dsp:cNvPr id="0" name=""/>
        <dsp:cNvSpPr/>
      </dsp:nvSpPr>
      <dsp:spPr>
        <a:xfrm>
          <a:off x="248398" y="2580567"/>
          <a:ext cx="1354528" cy="13545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F7281-382C-4284-87A0-CE4622A0083B}">
      <dsp:nvSpPr>
        <dsp:cNvPr id="0" name=""/>
        <dsp:cNvSpPr/>
      </dsp:nvSpPr>
      <dsp:spPr>
        <a:xfrm>
          <a:off x="532849" y="2865018"/>
          <a:ext cx="785626" cy="785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A55BC-E71E-49C5-9AE5-BBFD0B4AD5CB}">
      <dsp:nvSpPr>
        <dsp:cNvPr id="0" name=""/>
        <dsp:cNvSpPr/>
      </dsp:nvSpPr>
      <dsp:spPr>
        <a:xfrm>
          <a:off x="1893183" y="2580567"/>
          <a:ext cx="3192817" cy="135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Он удалил аккаунты в социальных сетях</a:t>
          </a:r>
          <a:endParaRPr lang="en-US" sz="2400" kern="1200"/>
        </a:p>
      </dsp:txBody>
      <dsp:txXfrm>
        <a:off x="1893183" y="2580567"/>
        <a:ext cx="3192817" cy="1354528"/>
      </dsp:txXfrm>
    </dsp:sp>
    <dsp:sp modelId="{B2AD4AF2-D6F9-40EB-97F7-4EDE5A28914A}">
      <dsp:nvSpPr>
        <dsp:cNvPr id="0" name=""/>
        <dsp:cNvSpPr/>
      </dsp:nvSpPr>
      <dsp:spPr>
        <a:xfrm>
          <a:off x="5642324" y="2580567"/>
          <a:ext cx="1354528" cy="13545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E38EB-7974-4571-B9F2-EEB3E7F46B32}">
      <dsp:nvSpPr>
        <dsp:cNvPr id="0" name=""/>
        <dsp:cNvSpPr/>
      </dsp:nvSpPr>
      <dsp:spPr>
        <a:xfrm>
          <a:off x="5926775" y="2865018"/>
          <a:ext cx="785626" cy="785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E777E-97A7-4A2D-B67A-8566EC71F4E0}">
      <dsp:nvSpPr>
        <dsp:cNvPr id="0" name=""/>
        <dsp:cNvSpPr/>
      </dsp:nvSpPr>
      <dsp:spPr>
        <a:xfrm>
          <a:off x="7287109" y="2580567"/>
          <a:ext cx="3192817" cy="135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/>
            <a:t>Вы увидели оскорбительные фото и материалы в открытом доступе. (Часто травля происходит у всех на виду)</a:t>
          </a:r>
          <a:endParaRPr lang="en-US" sz="2400" kern="1200"/>
        </a:p>
      </dsp:txBody>
      <dsp:txXfrm>
        <a:off x="7287109" y="2580567"/>
        <a:ext cx="3192817" cy="1354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April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April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3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April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April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93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8D92B-C91C-48E1-A0FD-AE7AE2BE1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8662"/>
            <a:ext cx="5015638" cy="3551935"/>
          </a:xfrm>
        </p:spPr>
        <p:txBody>
          <a:bodyPr>
            <a:normAutofit/>
          </a:bodyPr>
          <a:lstStyle/>
          <a:p>
            <a:r>
              <a:rPr lang="ru-RU" sz="5400" dirty="0"/>
              <a:t>Коммуникация в интернете</a:t>
            </a:r>
          </a:p>
        </p:txBody>
      </p:sp>
      <p:pic>
        <p:nvPicPr>
          <p:cNvPr id="6" name="Рисунок 5" descr="Трехмерный Просмотр фрагментов игр, привязанных вместе с канат">
            <a:extLst>
              <a:ext uri="{FF2B5EF4-FFF2-40B4-BE49-F238E27FC236}">
                <a16:creationId xmlns:a16="http://schemas.microsoft.com/office/drawing/2014/main" id="{B36B40F0-C148-4DD1-9614-E60EC705A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32522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90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0FC6C-0B17-4718-B991-11A5BD83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35" y="870409"/>
            <a:ext cx="10728322" cy="681586"/>
          </a:xfrm>
        </p:spPr>
        <p:txBody>
          <a:bodyPr wrap="square">
            <a:normAutofit/>
          </a:bodyPr>
          <a:lstStyle/>
          <a:p>
            <a:r>
              <a:rPr lang="ru-RU" dirty="0"/>
              <a:t>Но что делать, если вы всё же подверглись травле?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7C3CDC5-C50E-F34A-7C05-B3EBF422C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682235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72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BFBF1-A6E2-4274-9B27-C8EF5FB3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/>
              <a:t>Как помочь близкому человеку, если он подвергся травле?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456FD81-2C3F-130B-3865-8CBE4385D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13226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24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10126-6CC8-497C-AEBD-25890187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49389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spc="-100"/>
              <a:t>Если же вас обвиняют в травле, не стоит резко реагировать.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5CED0E-A667-4F9D-AE9A-B7EF9B7C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830398"/>
            <a:ext cx="5015638" cy="1219439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/>
              <a:t>Помните, вы не знаете, какие ваши слова могут обидеть другого человека.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14C70F-ECB9-4606-B3BF-E78BEEE53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r="13902" b="-3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18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F1D6B-DDF5-4B9F-8A2D-9DA852DB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ru-RU" sz="3000" dirty="0"/>
              <a:t>Как понять, что </a:t>
            </a:r>
            <a:r>
              <a:rPr lang="ru-RU" sz="3600" b="1" dirty="0"/>
              <a:t>человек</a:t>
            </a:r>
            <a:r>
              <a:rPr lang="ru-RU" sz="3000" dirty="0"/>
              <a:t> стал жертвой </a:t>
            </a:r>
            <a:r>
              <a:rPr lang="ru-RU" sz="3000" dirty="0" err="1"/>
              <a:t>кибербуллинга</a:t>
            </a:r>
            <a:r>
              <a:rPr lang="ru-RU" sz="3000" dirty="0"/>
              <a:t>?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06B7A42-A000-EAAA-AD55-7CDD5DE09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331907"/>
              </p:ext>
            </p:extLst>
          </p:nvPr>
        </p:nvGraphicFramePr>
        <p:xfrm>
          <a:off x="720725" y="2080009"/>
          <a:ext cx="10728325" cy="441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22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EECB93-933C-477B-BC7D-C2F2F627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390E2D-81F0-4E3F-90B7-1526E70A8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20FEC-3746-4CE9-85F8-D4A7BB87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55847"/>
            <a:ext cx="5015638" cy="206855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spc="-100" dirty="0"/>
              <a:t>Зачастую </a:t>
            </a:r>
            <a:r>
              <a:rPr lang="en-US" sz="3500" spc="-100" dirty="0" err="1"/>
              <a:t>жертвами</a:t>
            </a:r>
            <a:r>
              <a:rPr lang="en-US" sz="3500" spc="-100" dirty="0"/>
              <a:t> кибербуллинга </a:t>
            </a:r>
            <a:r>
              <a:rPr lang="en-US" sz="3500" spc="-100" dirty="0" err="1"/>
              <a:t>становятся</a:t>
            </a:r>
            <a:r>
              <a:rPr lang="en-US" sz="3500" spc="-100" dirty="0"/>
              <a:t> </a:t>
            </a:r>
            <a:r>
              <a:rPr lang="en-US" sz="3500" spc="-100" dirty="0" err="1"/>
              <a:t>дети</a:t>
            </a:r>
            <a:r>
              <a:rPr lang="en-US" sz="3500" spc="-100" dirty="0"/>
              <a:t> и </a:t>
            </a:r>
            <a:r>
              <a:rPr lang="en-US" sz="3500" spc="-100" dirty="0" err="1"/>
              <a:t>подростки</a:t>
            </a:r>
            <a:r>
              <a:rPr lang="en-US" sz="3500" spc="-100" dirty="0"/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76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6C96C0-C503-4689-9188-1B79F55F3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277FD62-EF1B-4F81-8306-975B90937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r="484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90D9D2-CD1B-45D5-8B3B-6FF07D6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12191997" cy="2636837"/>
          </a:xfrm>
          <a:prstGeom prst="rect">
            <a:avLst/>
          </a:prstGeom>
          <a:gradFill flip="none" rotWithShape="1"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6A32C-BFDD-4EC8-980E-271AB35B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04" y="367509"/>
            <a:ext cx="9492866" cy="177943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защита от кибербуллинга — </a:t>
            </a:r>
            <a:r>
              <a:rPr lang="en-US" sz="3100" spc="-100" dirty="0"/>
              <a:t>это вежливая коммуникация, соблюдение основ цифровой грамотности и спокойное отношение к любым внешним воздействиям в интернете</a:t>
            </a:r>
            <a:r>
              <a:rPr lang="ru-RU" sz="3100" spc="-100" dirty="0"/>
              <a:t>.</a:t>
            </a:r>
            <a:endParaRPr lang="en-US" sz="1300" spc="-1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58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5FF88DA-F544-48DC-A77D-355F13419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7BD9A-E504-4910-8840-8CD67578C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796E5A-5224-4D7A-AE21-974F820D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9626" y="0"/>
            <a:ext cx="11382374" cy="6858000"/>
          </a:xfrm>
          <a:custGeom>
            <a:avLst/>
            <a:gdLst>
              <a:gd name="connsiteX0" fmla="*/ 7488223 w 11382374"/>
              <a:gd name="connsiteY0" fmla="*/ 5362710 h 6858000"/>
              <a:gd name="connsiteX1" fmla="*/ 7660754 w 11382374"/>
              <a:gd name="connsiteY1" fmla="*/ 5395635 h 6858000"/>
              <a:gd name="connsiteX2" fmla="*/ 7791274 w 11382374"/>
              <a:gd name="connsiteY2" fmla="*/ 5499694 h 6858000"/>
              <a:gd name="connsiteX3" fmla="*/ 7895690 w 11382374"/>
              <a:gd name="connsiteY3" fmla="*/ 5707813 h 6858000"/>
              <a:gd name="connsiteX4" fmla="*/ 8026210 w 11382374"/>
              <a:gd name="connsiteY4" fmla="*/ 6540288 h 6858000"/>
              <a:gd name="connsiteX5" fmla="*/ 8000106 w 11382374"/>
              <a:gd name="connsiteY5" fmla="*/ 6852467 h 6858000"/>
              <a:gd name="connsiteX6" fmla="*/ 7997209 w 11382374"/>
              <a:gd name="connsiteY6" fmla="*/ 6858000 h 6858000"/>
              <a:gd name="connsiteX7" fmla="*/ 7284161 w 11382374"/>
              <a:gd name="connsiteY7" fmla="*/ 6858000 h 6858000"/>
              <a:gd name="connsiteX8" fmla="*/ 7261037 w 11382374"/>
              <a:gd name="connsiteY8" fmla="*/ 6815477 h 6858000"/>
              <a:gd name="connsiteX9" fmla="*/ 7216986 w 11382374"/>
              <a:gd name="connsiteY9" fmla="*/ 6592318 h 6858000"/>
              <a:gd name="connsiteX10" fmla="*/ 7190882 w 11382374"/>
              <a:gd name="connsiteY10" fmla="*/ 6306155 h 6858000"/>
              <a:gd name="connsiteX11" fmla="*/ 7112570 w 11382374"/>
              <a:gd name="connsiteY11" fmla="*/ 5915932 h 6858000"/>
              <a:gd name="connsiteX12" fmla="*/ 7086466 w 11382374"/>
              <a:gd name="connsiteY12" fmla="*/ 5577739 h 6858000"/>
              <a:gd name="connsiteX13" fmla="*/ 7399714 w 11382374"/>
              <a:gd name="connsiteY13" fmla="*/ 5369620 h 6858000"/>
              <a:gd name="connsiteX14" fmla="*/ 7488223 w 11382374"/>
              <a:gd name="connsiteY14" fmla="*/ 5362710 h 6858000"/>
              <a:gd name="connsiteX15" fmla="*/ 4656642 w 11382374"/>
              <a:gd name="connsiteY15" fmla="*/ 5350109 h 6858000"/>
              <a:gd name="connsiteX16" fmla="*/ 4832285 w 11382374"/>
              <a:gd name="connsiteY16" fmla="*/ 5369620 h 6858000"/>
              <a:gd name="connsiteX17" fmla="*/ 5092495 w 11382374"/>
              <a:gd name="connsiteY17" fmla="*/ 5525709 h 6858000"/>
              <a:gd name="connsiteX18" fmla="*/ 5040453 w 11382374"/>
              <a:gd name="connsiteY18" fmla="*/ 6566303 h 6858000"/>
              <a:gd name="connsiteX19" fmla="*/ 4996086 w 11382374"/>
              <a:gd name="connsiteY19" fmla="*/ 6815071 h 6858000"/>
              <a:gd name="connsiteX20" fmla="*/ 4979880 w 11382374"/>
              <a:gd name="connsiteY20" fmla="*/ 6858000 h 6858000"/>
              <a:gd name="connsiteX21" fmla="*/ 4220086 w 11382374"/>
              <a:gd name="connsiteY21" fmla="*/ 6858000 h 6858000"/>
              <a:gd name="connsiteX22" fmla="*/ 4215097 w 11382374"/>
              <a:gd name="connsiteY22" fmla="*/ 6841085 h 6858000"/>
              <a:gd name="connsiteX23" fmla="*/ 4207778 w 11382374"/>
              <a:gd name="connsiteY23" fmla="*/ 6592318 h 6858000"/>
              <a:gd name="connsiteX24" fmla="*/ 4259820 w 11382374"/>
              <a:gd name="connsiteY24" fmla="*/ 6072021 h 6858000"/>
              <a:gd name="connsiteX25" fmla="*/ 4285842 w 11382374"/>
              <a:gd name="connsiteY25" fmla="*/ 5837887 h 6858000"/>
              <a:gd name="connsiteX26" fmla="*/ 4311863 w 11382374"/>
              <a:gd name="connsiteY26" fmla="*/ 5655783 h 6858000"/>
              <a:gd name="connsiteX27" fmla="*/ 4520031 w 11382374"/>
              <a:gd name="connsiteY27" fmla="*/ 5369620 h 6858000"/>
              <a:gd name="connsiteX28" fmla="*/ 4656642 w 11382374"/>
              <a:gd name="connsiteY28" fmla="*/ 5350109 h 6858000"/>
              <a:gd name="connsiteX29" fmla="*/ 9692662 w 11382374"/>
              <a:gd name="connsiteY29" fmla="*/ 4481788 h 6858000"/>
              <a:gd name="connsiteX30" fmla="*/ 9928184 w 11382374"/>
              <a:gd name="connsiteY30" fmla="*/ 4560075 h 6858000"/>
              <a:gd name="connsiteX31" fmla="*/ 10137538 w 11382374"/>
              <a:gd name="connsiteY31" fmla="*/ 4768841 h 6858000"/>
              <a:gd name="connsiteX32" fmla="*/ 10320722 w 11382374"/>
              <a:gd name="connsiteY32" fmla="*/ 5003703 h 6858000"/>
              <a:gd name="connsiteX33" fmla="*/ 10582413 w 11382374"/>
              <a:gd name="connsiteY33" fmla="*/ 5290756 h 6858000"/>
              <a:gd name="connsiteX34" fmla="*/ 10765597 w 11382374"/>
              <a:gd name="connsiteY34" fmla="*/ 5603905 h 6858000"/>
              <a:gd name="connsiteX35" fmla="*/ 10608582 w 11382374"/>
              <a:gd name="connsiteY35" fmla="*/ 5917053 h 6858000"/>
              <a:gd name="connsiteX36" fmla="*/ 10320722 w 11382374"/>
              <a:gd name="connsiteY36" fmla="*/ 6021436 h 6858000"/>
              <a:gd name="connsiteX37" fmla="*/ 10189876 w 11382374"/>
              <a:gd name="connsiteY37" fmla="*/ 5995340 h 6858000"/>
              <a:gd name="connsiteX38" fmla="*/ 10006692 w 11382374"/>
              <a:gd name="connsiteY38" fmla="*/ 5864862 h 6858000"/>
              <a:gd name="connsiteX39" fmla="*/ 9457140 w 11382374"/>
              <a:gd name="connsiteY39" fmla="*/ 5186373 h 6858000"/>
              <a:gd name="connsiteX40" fmla="*/ 9326294 w 11382374"/>
              <a:gd name="connsiteY40" fmla="*/ 4925416 h 6858000"/>
              <a:gd name="connsiteX41" fmla="*/ 9352463 w 11382374"/>
              <a:gd name="connsiteY41" fmla="*/ 4768841 h 6858000"/>
              <a:gd name="connsiteX42" fmla="*/ 9430971 w 11382374"/>
              <a:gd name="connsiteY42" fmla="*/ 4638363 h 6858000"/>
              <a:gd name="connsiteX43" fmla="*/ 9509478 w 11382374"/>
              <a:gd name="connsiteY43" fmla="*/ 4586171 h 6858000"/>
              <a:gd name="connsiteX44" fmla="*/ 9692662 w 11382374"/>
              <a:gd name="connsiteY44" fmla="*/ 4481788 h 6858000"/>
              <a:gd name="connsiteX45" fmla="*/ 2119526 w 11382374"/>
              <a:gd name="connsiteY45" fmla="*/ 4452741 h 6858000"/>
              <a:gd name="connsiteX46" fmla="*/ 2407387 w 11382374"/>
              <a:gd name="connsiteY46" fmla="*/ 4583154 h 6858000"/>
              <a:gd name="connsiteX47" fmla="*/ 2538232 w 11382374"/>
              <a:gd name="connsiteY47" fmla="*/ 4843979 h 6858000"/>
              <a:gd name="connsiteX48" fmla="*/ 2433556 w 11382374"/>
              <a:gd name="connsiteY48" fmla="*/ 5156969 h 6858000"/>
              <a:gd name="connsiteX49" fmla="*/ 1857834 w 11382374"/>
              <a:gd name="connsiteY49" fmla="*/ 5835114 h 6858000"/>
              <a:gd name="connsiteX50" fmla="*/ 1255944 w 11382374"/>
              <a:gd name="connsiteY50" fmla="*/ 5887279 h 6858000"/>
              <a:gd name="connsiteX51" fmla="*/ 1098929 w 11382374"/>
              <a:gd name="connsiteY51" fmla="*/ 5652536 h 6858000"/>
              <a:gd name="connsiteX52" fmla="*/ 1203606 w 11382374"/>
              <a:gd name="connsiteY52" fmla="*/ 5365629 h 6858000"/>
              <a:gd name="connsiteX53" fmla="*/ 1386790 w 11382374"/>
              <a:gd name="connsiteY53" fmla="*/ 5078721 h 6858000"/>
              <a:gd name="connsiteX54" fmla="*/ 1753158 w 11382374"/>
              <a:gd name="connsiteY54" fmla="*/ 4661401 h 6858000"/>
              <a:gd name="connsiteX55" fmla="*/ 1805496 w 11382374"/>
              <a:gd name="connsiteY55" fmla="*/ 4609236 h 6858000"/>
              <a:gd name="connsiteX56" fmla="*/ 2119526 w 11382374"/>
              <a:gd name="connsiteY56" fmla="*/ 4452741 h 6858000"/>
              <a:gd name="connsiteX57" fmla="*/ 469454 w 11382374"/>
              <a:gd name="connsiteY57" fmla="*/ 2399882 h 6858000"/>
              <a:gd name="connsiteX58" fmla="*/ 1408362 w 11382374"/>
              <a:gd name="connsiteY58" fmla="*/ 2425998 h 6858000"/>
              <a:gd name="connsiteX59" fmla="*/ 1669169 w 11382374"/>
              <a:gd name="connsiteY59" fmla="*/ 2556576 h 6858000"/>
              <a:gd name="connsiteX60" fmla="*/ 1721331 w 11382374"/>
              <a:gd name="connsiteY60" fmla="*/ 2869964 h 6858000"/>
              <a:gd name="connsiteX61" fmla="*/ 1617008 w 11382374"/>
              <a:gd name="connsiteY61" fmla="*/ 3157235 h 6858000"/>
              <a:gd name="connsiteX62" fmla="*/ 1356200 w 11382374"/>
              <a:gd name="connsiteY62" fmla="*/ 3261698 h 6858000"/>
              <a:gd name="connsiteX63" fmla="*/ 469454 w 11382374"/>
              <a:gd name="connsiteY63" fmla="*/ 3235582 h 6858000"/>
              <a:gd name="connsiteX64" fmla="*/ 417292 w 11382374"/>
              <a:gd name="connsiteY64" fmla="*/ 3235582 h 6858000"/>
              <a:gd name="connsiteX65" fmla="*/ 104323 w 11382374"/>
              <a:gd name="connsiteY65" fmla="*/ 3105004 h 6858000"/>
              <a:gd name="connsiteX66" fmla="*/ 0 w 11382374"/>
              <a:gd name="connsiteY66" fmla="*/ 2869964 h 6858000"/>
              <a:gd name="connsiteX67" fmla="*/ 104323 w 11382374"/>
              <a:gd name="connsiteY67" fmla="*/ 2504345 h 6858000"/>
              <a:gd name="connsiteX68" fmla="*/ 469454 w 11382374"/>
              <a:gd name="connsiteY68" fmla="*/ 2399882 h 6858000"/>
              <a:gd name="connsiteX69" fmla="*/ 11342469 w 11382374"/>
              <a:gd name="connsiteY69" fmla="*/ 2399881 h 6858000"/>
              <a:gd name="connsiteX70" fmla="*/ 11382374 w 11382374"/>
              <a:gd name="connsiteY70" fmla="*/ 2399881 h 6858000"/>
              <a:gd name="connsiteX71" fmla="*/ 11382374 w 11382374"/>
              <a:gd name="connsiteY71" fmla="*/ 3263992 h 6858000"/>
              <a:gd name="connsiteX72" fmla="*/ 11352250 w 11382374"/>
              <a:gd name="connsiteY72" fmla="*/ 3262589 h 6858000"/>
              <a:gd name="connsiteX73" fmla="*/ 11238146 w 11382374"/>
              <a:gd name="connsiteY73" fmla="*/ 3255148 h 6858000"/>
              <a:gd name="connsiteX74" fmla="*/ 10768692 w 11382374"/>
              <a:gd name="connsiteY74" fmla="*/ 3255148 h 6858000"/>
              <a:gd name="connsiteX75" fmla="*/ 10533965 w 11382374"/>
              <a:gd name="connsiteY75" fmla="*/ 3229231 h 6858000"/>
              <a:gd name="connsiteX76" fmla="*/ 10299238 w 11382374"/>
              <a:gd name="connsiteY76" fmla="*/ 3125562 h 6858000"/>
              <a:gd name="connsiteX77" fmla="*/ 10220996 w 11382374"/>
              <a:gd name="connsiteY77" fmla="*/ 2944142 h 6858000"/>
              <a:gd name="connsiteX78" fmla="*/ 10220996 w 11382374"/>
              <a:gd name="connsiteY78" fmla="*/ 2814556 h 6858000"/>
              <a:gd name="connsiteX79" fmla="*/ 10299238 w 11382374"/>
              <a:gd name="connsiteY79" fmla="*/ 2581302 h 6858000"/>
              <a:gd name="connsiteX80" fmla="*/ 10507884 w 11382374"/>
              <a:gd name="connsiteY80" fmla="*/ 2477633 h 6858000"/>
              <a:gd name="connsiteX81" fmla="*/ 10820854 w 11382374"/>
              <a:gd name="connsiteY81" fmla="*/ 2451716 h 6858000"/>
              <a:gd name="connsiteX82" fmla="*/ 11342469 w 11382374"/>
              <a:gd name="connsiteY82" fmla="*/ 2399881 h 6858000"/>
              <a:gd name="connsiteX83" fmla="*/ 9918575 w 11382374"/>
              <a:gd name="connsiteY83" fmla="*/ 0 h 6858000"/>
              <a:gd name="connsiteX84" fmla="*/ 10743186 w 11382374"/>
              <a:gd name="connsiteY84" fmla="*/ 0 h 6858000"/>
              <a:gd name="connsiteX85" fmla="*/ 10752356 w 11382374"/>
              <a:gd name="connsiteY85" fmla="*/ 13166 h 6858000"/>
              <a:gd name="connsiteX86" fmla="*/ 10768671 w 11382374"/>
              <a:gd name="connsiteY86" fmla="*/ 133340 h 6858000"/>
              <a:gd name="connsiteX87" fmla="*/ 10638151 w 11382374"/>
              <a:gd name="connsiteY87" fmla="*/ 445143 h 6858000"/>
              <a:gd name="connsiteX88" fmla="*/ 10063862 w 11382374"/>
              <a:gd name="connsiteY88" fmla="*/ 1094733 h 6858000"/>
              <a:gd name="connsiteX89" fmla="*/ 9750613 w 11382374"/>
              <a:gd name="connsiteY89" fmla="*/ 1250634 h 6858000"/>
              <a:gd name="connsiteX90" fmla="*/ 9437364 w 11382374"/>
              <a:gd name="connsiteY90" fmla="*/ 1120716 h 6858000"/>
              <a:gd name="connsiteX91" fmla="*/ 9306844 w 11382374"/>
              <a:gd name="connsiteY91" fmla="*/ 886864 h 6858000"/>
              <a:gd name="connsiteX92" fmla="*/ 9411260 w 11382374"/>
              <a:gd name="connsiteY92" fmla="*/ 601045 h 6858000"/>
              <a:gd name="connsiteX93" fmla="*/ 9750613 w 11382374"/>
              <a:gd name="connsiteY93" fmla="*/ 185307 h 6858000"/>
              <a:gd name="connsiteX94" fmla="*/ 9887659 w 11382374"/>
              <a:gd name="connsiteY94" fmla="*/ 35902 h 6858000"/>
              <a:gd name="connsiteX95" fmla="*/ 7061905 w 11382374"/>
              <a:gd name="connsiteY95" fmla="*/ 0 h 6858000"/>
              <a:gd name="connsiteX96" fmla="*/ 7888888 w 11382374"/>
              <a:gd name="connsiteY96" fmla="*/ 0 h 6858000"/>
              <a:gd name="connsiteX97" fmla="*/ 7883747 w 11382374"/>
              <a:gd name="connsiteY97" fmla="*/ 27195 h 6858000"/>
              <a:gd name="connsiteX98" fmla="*/ 7864297 w 11382374"/>
              <a:gd name="connsiteY98" fmla="*/ 134735 h 6858000"/>
              <a:gd name="connsiteX99" fmla="*/ 7708697 w 11382374"/>
              <a:gd name="connsiteY99" fmla="*/ 343299 h 6858000"/>
              <a:gd name="connsiteX100" fmla="*/ 7475296 w 11382374"/>
              <a:gd name="connsiteY100" fmla="*/ 395440 h 6858000"/>
              <a:gd name="connsiteX101" fmla="*/ 7267829 w 11382374"/>
              <a:gd name="connsiteY101" fmla="*/ 369370 h 6858000"/>
              <a:gd name="connsiteX102" fmla="*/ 7086296 w 11382374"/>
              <a:gd name="connsiteY102" fmla="*/ 212947 h 6858000"/>
              <a:gd name="connsiteX103" fmla="*/ 7063604 w 11382374"/>
              <a:gd name="connsiteY103" fmla="*/ 59783 h 6858000"/>
              <a:gd name="connsiteX104" fmla="*/ 4436312 w 11382374"/>
              <a:gd name="connsiteY104" fmla="*/ 0 h 6858000"/>
              <a:gd name="connsiteX105" fmla="*/ 5284401 w 11382374"/>
              <a:gd name="connsiteY105" fmla="*/ 0 h 6858000"/>
              <a:gd name="connsiteX106" fmla="*/ 5287671 w 11382374"/>
              <a:gd name="connsiteY106" fmla="*/ 38941 h 6858000"/>
              <a:gd name="connsiteX107" fmla="*/ 5253695 w 11382374"/>
              <a:gd name="connsiteY107" fmla="*/ 266980 h 6858000"/>
              <a:gd name="connsiteX108" fmla="*/ 4467755 w 11382374"/>
              <a:gd name="connsiteY108" fmla="*/ 136439 h 6858000"/>
              <a:gd name="connsiteX109" fmla="*/ 4448108 w 11382374"/>
              <a:gd name="connsiteY109" fmla="*/ 40165 h 6858000"/>
              <a:gd name="connsiteX110" fmla="*/ 1329412 w 11382374"/>
              <a:gd name="connsiteY110" fmla="*/ 0 h 6858000"/>
              <a:gd name="connsiteX111" fmla="*/ 2250935 w 11382374"/>
              <a:gd name="connsiteY111" fmla="*/ 0 h 6858000"/>
              <a:gd name="connsiteX112" fmla="*/ 2264829 w 11382374"/>
              <a:gd name="connsiteY112" fmla="*/ 12434 h 6858000"/>
              <a:gd name="connsiteX113" fmla="*/ 2297116 w 11382374"/>
              <a:gd name="connsiteY113" fmla="*/ 29891 h 6858000"/>
              <a:gd name="connsiteX114" fmla="*/ 2454059 w 11382374"/>
              <a:gd name="connsiteY114" fmla="*/ 211776 h 6858000"/>
              <a:gd name="connsiteX115" fmla="*/ 2715628 w 11382374"/>
              <a:gd name="connsiteY115" fmla="*/ 497595 h 6858000"/>
              <a:gd name="connsiteX116" fmla="*/ 2820255 w 11382374"/>
              <a:gd name="connsiteY116" fmla="*/ 783415 h 6858000"/>
              <a:gd name="connsiteX117" fmla="*/ 2689471 w 11382374"/>
              <a:gd name="connsiteY117" fmla="*/ 1043250 h 6858000"/>
              <a:gd name="connsiteX118" fmla="*/ 2401745 w 11382374"/>
              <a:gd name="connsiteY118" fmla="*/ 1199152 h 6858000"/>
              <a:gd name="connsiteX119" fmla="*/ 2140175 w 11382374"/>
              <a:gd name="connsiteY119" fmla="*/ 1095218 h 6858000"/>
              <a:gd name="connsiteX120" fmla="*/ 1930919 w 11382374"/>
              <a:gd name="connsiteY120" fmla="*/ 887349 h 6858000"/>
              <a:gd name="connsiteX121" fmla="*/ 1669350 w 11382374"/>
              <a:gd name="connsiteY121" fmla="*/ 575546 h 6858000"/>
              <a:gd name="connsiteX122" fmla="*/ 1486251 w 11382374"/>
              <a:gd name="connsiteY122" fmla="*/ 393661 h 6858000"/>
              <a:gd name="connsiteX123" fmla="*/ 1329310 w 11382374"/>
              <a:gd name="connsiteY123" fmla="*/ 81858 h 6858000"/>
              <a:gd name="connsiteX124" fmla="*/ 1328084 w 11382374"/>
              <a:gd name="connsiteY124" fmla="*/ 35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382374" h="6858000">
                <a:moveTo>
                  <a:pt x="7488223" y="5362710"/>
                </a:moveTo>
                <a:cubicBezTo>
                  <a:pt x="7567759" y="5366368"/>
                  <a:pt x="7621598" y="5395635"/>
                  <a:pt x="7660754" y="5395635"/>
                </a:cubicBezTo>
                <a:cubicBezTo>
                  <a:pt x="7712962" y="5421650"/>
                  <a:pt x="7739066" y="5447665"/>
                  <a:pt x="7791274" y="5499694"/>
                </a:cubicBezTo>
                <a:cubicBezTo>
                  <a:pt x="7817378" y="5551724"/>
                  <a:pt x="7843482" y="5603754"/>
                  <a:pt x="7895690" y="5707813"/>
                </a:cubicBezTo>
                <a:cubicBezTo>
                  <a:pt x="7921794" y="5811873"/>
                  <a:pt x="8026210" y="6540288"/>
                  <a:pt x="8026210" y="6540288"/>
                </a:cubicBezTo>
                <a:cubicBezTo>
                  <a:pt x="8052314" y="6696377"/>
                  <a:pt x="8026210" y="6800437"/>
                  <a:pt x="8000106" y="6852467"/>
                </a:cubicBezTo>
                <a:lnTo>
                  <a:pt x="7997209" y="6858000"/>
                </a:lnTo>
                <a:lnTo>
                  <a:pt x="7284161" y="6858000"/>
                </a:lnTo>
                <a:lnTo>
                  <a:pt x="7261037" y="6815477"/>
                </a:lnTo>
                <a:cubicBezTo>
                  <a:pt x="7231670" y="6748407"/>
                  <a:pt x="7216986" y="6670363"/>
                  <a:pt x="7216986" y="6592318"/>
                </a:cubicBezTo>
                <a:cubicBezTo>
                  <a:pt x="7190882" y="6306155"/>
                  <a:pt x="7190882" y="6306155"/>
                  <a:pt x="7190882" y="6306155"/>
                </a:cubicBezTo>
                <a:cubicBezTo>
                  <a:pt x="7112570" y="5915932"/>
                  <a:pt x="7112570" y="5915932"/>
                  <a:pt x="7112570" y="5915932"/>
                </a:cubicBezTo>
                <a:cubicBezTo>
                  <a:pt x="7060362" y="5759843"/>
                  <a:pt x="7060362" y="5655783"/>
                  <a:pt x="7086466" y="5577739"/>
                </a:cubicBezTo>
                <a:cubicBezTo>
                  <a:pt x="7138674" y="5473679"/>
                  <a:pt x="7243090" y="5369620"/>
                  <a:pt x="7399714" y="5369620"/>
                </a:cubicBezTo>
                <a:cubicBezTo>
                  <a:pt x="7432344" y="5363117"/>
                  <a:pt x="7461711" y="5361491"/>
                  <a:pt x="7488223" y="5362710"/>
                </a:cubicBezTo>
                <a:close/>
                <a:moveTo>
                  <a:pt x="4656642" y="5350109"/>
                </a:moveTo>
                <a:cubicBezTo>
                  <a:pt x="4708684" y="5350109"/>
                  <a:pt x="4767233" y="5356613"/>
                  <a:pt x="4832285" y="5369620"/>
                </a:cubicBezTo>
                <a:cubicBezTo>
                  <a:pt x="4962390" y="5395635"/>
                  <a:pt x="5066474" y="5447665"/>
                  <a:pt x="5092495" y="5525709"/>
                </a:cubicBezTo>
                <a:cubicBezTo>
                  <a:pt x="5144537" y="5629769"/>
                  <a:pt x="5040453" y="6462244"/>
                  <a:pt x="5040453" y="6566303"/>
                </a:cubicBezTo>
                <a:cubicBezTo>
                  <a:pt x="5030696" y="6663859"/>
                  <a:pt x="5017279" y="6746782"/>
                  <a:pt x="4996086" y="6815071"/>
                </a:cubicBezTo>
                <a:lnTo>
                  <a:pt x="4979880" y="6858000"/>
                </a:lnTo>
                <a:lnTo>
                  <a:pt x="4220086" y="6858000"/>
                </a:lnTo>
                <a:lnTo>
                  <a:pt x="4215097" y="6841085"/>
                </a:lnTo>
                <a:cubicBezTo>
                  <a:pt x="4198021" y="6772796"/>
                  <a:pt x="4188263" y="6689874"/>
                  <a:pt x="4207778" y="6592318"/>
                </a:cubicBezTo>
                <a:cubicBezTo>
                  <a:pt x="4207778" y="6592318"/>
                  <a:pt x="4259820" y="6124051"/>
                  <a:pt x="4259820" y="6072021"/>
                </a:cubicBezTo>
                <a:cubicBezTo>
                  <a:pt x="4259820" y="5993976"/>
                  <a:pt x="4285842" y="5863902"/>
                  <a:pt x="4285842" y="5837887"/>
                </a:cubicBezTo>
                <a:cubicBezTo>
                  <a:pt x="4311863" y="5655783"/>
                  <a:pt x="4311863" y="5655783"/>
                  <a:pt x="4311863" y="5655783"/>
                </a:cubicBezTo>
                <a:cubicBezTo>
                  <a:pt x="4363905" y="5499694"/>
                  <a:pt x="4441968" y="5421650"/>
                  <a:pt x="4520031" y="5369620"/>
                </a:cubicBezTo>
                <a:cubicBezTo>
                  <a:pt x="4559065" y="5356613"/>
                  <a:pt x="4604600" y="5350109"/>
                  <a:pt x="4656642" y="5350109"/>
                </a:cubicBezTo>
                <a:close/>
                <a:moveTo>
                  <a:pt x="9692662" y="4481788"/>
                </a:moveTo>
                <a:cubicBezTo>
                  <a:pt x="9771169" y="4481788"/>
                  <a:pt x="9849677" y="4507884"/>
                  <a:pt x="9928184" y="4560075"/>
                </a:cubicBezTo>
                <a:cubicBezTo>
                  <a:pt x="10006692" y="4586171"/>
                  <a:pt x="10085199" y="4664458"/>
                  <a:pt x="10137538" y="4768841"/>
                </a:cubicBezTo>
                <a:cubicBezTo>
                  <a:pt x="10320722" y="5003703"/>
                  <a:pt x="10320722" y="5003703"/>
                  <a:pt x="10320722" y="5003703"/>
                </a:cubicBezTo>
                <a:cubicBezTo>
                  <a:pt x="10582413" y="5290756"/>
                  <a:pt x="10582413" y="5290756"/>
                  <a:pt x="10582413" y="5290756"/>
                </a:cubicBezTo>
                <a:cubicBezTo>
                  <a:pt x="10687090" y="5421234"/>
                  <a:pt x="10739428" y="5525617"/>
                  <a:pt x="10765597" y="5603905"/>
                </a:cubicBezTo>
                <a:cubicBezTo>
                  <a:pt x="10765597" y="5708287"/>
                  <a:pt x="10739428" y="5838766"/>
                  <a:pt x="10608582" y="5917053"/>
                </a:cubicBezTo>
                <a:cubicBezTo>
                  <a:pt x="10503906" y="5995340"/>
                  <a:pt x="10399229" y="6021436"/>
                  <a:pt x="10320722" y="6021436"/>
                </a:cubicBezTo>
                <a:cubicBezTo>
                  <a:pt x="10294552" y="6021436"/>
                  <a:pt x="10242214" y="6021436"/>
                  <a:pt x="10189876" y="5995340"/>
                </a:cubicBezTo>
                <a:cubicBezTo>
                  <a:pt x="10137538" y="5969245"/>
                  <a:pt x="10085199" y="5917053"/>
                  <a:pt x="10006692" y="5864862"/>
                </a:cubicBezTo>
                <a:cubicBezTo>
                  <a:pt x="9928184" y="5786575"/>
                  <a:pt x="9457140" y="5186373"/>
                  <a:pt x="9457140" y="5186373"/>
                </a:cubicBezTo>
                <a:cubicBezTo>
                  <a:pt x="9378632" y="5081990"/>
                  <a:pt x="9326294" y="4977607"/>
                  <a:pt x="9326294" y="4925416"/>
                </a:cubicBezTo>
                <a:cubicBezTo>
                  <a:pt x="9326294" y="4847128"/>
                  <a:pt x="9326294" y="4794937"/>
                  <a:pt x="9352463" y="4768841"/>
                </a:cubicBezTo>
                <a:cubicBezTo>
                  <a:pt x="9378632" y="4716650"/>
                  <a:pt x="9404801" y="4690554"/>
                  <a:pt x="9430971" y="4638363"/>
                </a:cubicBezTo>
                <a:cubicBezTo>
                  <a:pt x="9483309" y="4612267"/>
                  <a:pt x="9509478" y="4586171"/>
                  <a:pt x="9509478" y="4586171"/>
                </a:cubicBezTo>
                <a:cubicBezTo>
                  <a:pt x="9561816" y="4533980"/>
                  <a:pt x="9640324" y="4507884"/>
                  <a:pt x="9692662" y="4481788"/>
                </a:cubicBezTo>
                <a:close/>
                <a:moveTo>
                  <a:pt x="2119526" y="4452741"/>
                </a:moveTo>
                <a:cubicBezTo>
                  <a:pt x="2198033" y="4452741"/>
                  <a:pt x="2302710" y="4504906"/>
                  <a:pt x="2407387" y="4583154"/>
                </a:cubicBezTo>
                <a:cubicBezTo>
                  <a:pt x="2512063" y="4661401"/>
                  <a:pt x="2538232" y="4765731"/>
                  <a:pt x="2538232" y="4843979"/>
                </a:cubicBezTo>
                <a:cubicBezTo>
                  <a:pt x="2538232" y="4922226"/>
                  <a:pt x="2512063" y="5026556"/>
                  <a:pt x="2433556" y="5156969"/>
                </a:cubicBezTo>
                <a:cubicBezTo>
                  <a:pt x="2433556" y="5156969"/>
                  <a:pt x="1962511" y="5704701"/>
                  <a:pt x="1857834" y="5835114"/>
                </a:cubicBezTo>
                <a:cubicBezTo>
                  <a:pt x="1674651" y="6043774"/>
                  <a:pt x="1465297" y="6069856"/>
                  <a:pt x="1255944" y="5887279"/>
                </a:cubicBezTo>
                <a:cubicBezTo>
                  <a:pt x="1151267" y="5809031"/>
                  <a:pt x="1125098" y="5756866"/>
                  <a:pt x="1098929" y="5652536"/>
                </a:cubicBezTo>
                <a:cubicBezTo>
                  <a:pt x="1098929" y="5574289"/>
                  <a:pt x="1125098" y="5469959"/>
                  <a:pt x="1203606" y="5365629"/>
                </a:cubicBezTo>
                <a:cubicBezTo>
                  <a:pt x="1203606" y="5313464"/>
                  <a:pt x="1282113" y="5235216"/>
                  <a:pt x="1386790" y="5078721"/>
                </a:cubicBezTo>
                <a:cubicBezTo>
                  <a:pt x="1491467" y="4948309"/>
                  <a:pt x="1700820" y="4739649"/>
                  <a:pt x="1753158" y="4661401"/>
                </a:cubicBezTo>
                <a:cubicBezTo>
                  <a:pt x="1805496" y="4609236"/>
                  <a:pt x="1805496" y="4609236"/>
                  <a:pt x="1805496" y="4609236"/>
                </a:cubicBezTo>
                <a:cubicBezTo>
                  <a:pt x="1936342" y="4504906"/>
                  <a:pt x="2041019" y="4452741"/>
                  <a:pt x="2119526" y="4452741"/>
                </a:cubicBezTo>
                <a:close/>
                <a:moveTo>
                  <a:pt x="469454" y="2399882"/>
                </a:moveTo>
                <a:cubicBezTo>
                  <a:pt x="756342" y="2399882"/>
                  <a:pt x="1251877" y="2425998"/>
                  <a:pt x="1408362" y="2425998"/>
                </a:cubicBezTo>
                <a:cubicBezTo>
                  <a:pt x="1512685" y="2452113"/>
                  <a:pt x="1617008" y="2504345"/>
                  <a:pt x="1669169" y="2556576"/>
                </a:cubicBezTo>
                <a:cubicBezTo>
                  <a:pt x="1695250" y="2608807"/>
                  <a:pt x="1721331" y="2713270"/>
                  <a:pt x="1721331" y="2869964"/>
                </a:cubicBezTo>
                <a:cubicBezTo>
                  <a:pt x="1721331" y="3000541"/>
                  <a:pt x="1669169" y="3078888"/>
                  <a:pt x="1617008" y="3157235"/>
                </a:cubicBezTo>
                <a:cubicBezTo>
                  <a:pt x="1564846" y="3209467"/>
                  <a:pt x="1460523" y="3235582"/>
                  <a:pt x="1356200" y="3261698"/>
                </a:cubicBezTo>
                <a:cubicBezTo>
                  <a:pt x="1199715" y="3261698"/>
                  <a:pt x="599858" y="3235582"/>
                  <a:pt x="469454" y="3235582"/>
                </a:cubicBezTo>
                <a:cubicBezTo>
                  <a:pt x="417292" y="3235582"/>
                  <a:pt x="417292" y="3235582"/>
                  <a:pt x="417292" y="3235582"/>
                </a:cubicBezTo>
                <a:cubicBezTo>
                  <a:pt x="286888" y="3209467"/>
                  <a:pt x="156484" y="3183351"/>
                  <a:pt x="104323" y="3105004"/>
                </a:cubicBezTo>
                <a:cubicBezTo>
                  <a:pt x="26081" y="3026657"/>
                  <a:pt x="0" y="2948310"/>
                  <a:pt x="0" y="2869964"/>
                </a:cubicBezTo>
                <a:cubicBezTo>
                  <a:pt x="0" y="2687154"/>
                  <a:pt x="52161" y="2556576"/>
                  <a:pt x="104323" y="2504345"/>
                </a:cubicBezTo>
                <a:cubicBezTo>
                  <a:pt x="182565" y="2452113"/>
                  <a:pt x="312969" y="2425998"/>
                  <a:pt x="469454" y="2399882"/>
                </a:cubicBezTo>
                <a:close/>
                <a:moveTo>
                  <a:pt x="11342469" y="2399881"/>
                </a:moveTo>
                <a:lnTo>
                  <a:pt x="11382374" y="2399881"/>
                </a:lnTo>
                <a:lnTo>
                  <a:pt x="11382374" y="3263992"/>
                </a:lnTo>
                <a:lnTo>
                  <a:pt x="11352250" y="3262589"/>
                </a:lnTo>
                <a:cubicBezTo>
                  <a:pt x="11321279" y="3260818"/>
                  <a:pt x="11283787" y="3258388"/>
                  <a:pt x="11238146" y="3255148"/>
                </a:cubicBezTo>
                <a:cubicBezTo>
                  <a:pt x="10846935" y="3255148"/>
                  <a:pt x="10768692" y="3255148"/>
                  <a:pt x="10768692" y="3255148"/>
                </a:cubicBezTo>
                <a:cubicBezTo>
                  <a:pt x="10533965" y="3229231"/>
                  <a:pt x="10533965" y="3229231"/>
                  <a:pt x="10533965" y="3229231"/>
                </a:cubicBezTo>
                <a:cubicBezTo>
                  <a:pt x="10403561" y="3203314"/>
                  <a:pt x="10325319" y="3177396"/>
                  <a:pt x="10299238" y="3125562"/>
                </a:cubicBezTo>
                <a:cubicBezTo>
                  <a:pt x="10247077" y="3073728"/>
                  <a:pt x="10220996" y="3021893"/>
                  <a:pt x="10220996" y="2944142"/>
                </a:cubicBezTo>
                <a:cubicBezTo>
                  <a:pt x="10220996" y="2944142"/>
                  <a:pt x="10220996" y="2892307"/>
                  <a:pt x="10220996" y="2814556"/>
                </a:cubicBezTo>
                <a:cubicBezTo>
                  <a:pt x="10220996" y="2736805"/>
                  <a:pt x="10247077" y="2659053"/>
                  <a:pt x="10299238" y="2581302"/>
                </a:cubicBezTo>
                <a:cubicBezTo>
                  <a:pt x="10325319" y="2529467"/>
                  <a:pt x="10403561" y="2477633"/>
                  <a:pt x="10507884" y="2477633"/>
                </a:cubicBezTo>
                <a:cubicBezTo>
                  <a:pt x="10638288" y="2451716"/>
                  <a:pt x="10742611" y="2451716"/>
                  <a:pt x="10820854" y="2451716"/>
                </a:cubicBezTo>
                <a:cubicBezTo>
                  <a:pt x="11055581" y="2425799"/>
                  <a:pt x="11185985" y="2399881"/>
                  <a:pt x="11342469" y="2399881"/>
                </a:cubicBezTo>
                <a:close/>
                <a:moveTo>
                  <a:pt x="9918575" y="0"/>
                </a:moveTo>
                <a:lnTo>
                  <a:pt x="10743186" y="0"/>
                </a:lnTo>
                <a:lnTo>
                  <a:pt x="10752356" y="13166"/>
                </a:lnTo>
                <a:cubicBezTo>
                  <a:pt x="10775197" y="55389"/>
                  <a:pt x="10781723" y="94365"/>
                  <a:pt x="10768671" y="133340"/>
                </a:cubicBezTo>
                <a:cubicBezTo>
                  <a:pt x="10768671" y="211291"/>
                  <a:pt x="10716463" y="315225"/>
                  <a:pt x="10638151" y="445143"/>
                </a:cubicBezTo>
                <a:cubicBezTo>
                  <a:pt x="10638151" y="445143"/>
                  <a:pt x="10168278" y="964815"/>
                  <a:pt x="10063862" y="1094733"/>
                </a:cubicBezTo>
                <a:cubicBezTo>
                  <a:pt x="9959445" y="1198667"/>
                  <a:pt x="9855029" y="1250634"/>
                  <a:pt x="9750613" y="1250634"/>
                </a:cubicBezTo>
                <a:cubicBezTo>
                  <a:pt x="9646197" y="1276618"/>
                  <a:pt x="9541780" y="1224651"/>
                  <a:pt x="9437364" y="1120716"/>
                </a:cubicBezTo>
                <a:cubicBezTo>
                  <a:pt x="9359052" y="1042766"/>
                  <a:pt x="9306844" y="964815"/>
                  <a:pt x="9306844" y="886864"/>
                </a:cubicBezTo>
                <a:cubicBezTo>
                  <a:pt x="9306844" y="808913"/>
                  <a:pt x="9359052" y="704979"/>
                  <a:pt x="9411260" y="601045"/>
                </a:cubicBezTo>
                <a:cubicBezTo>
                  <a:pt x="9437364" y="575061"/>
                  <a:pt x="9750613" y="185307"/>
                  <a:pt x="9750613" y="185307"/>
                </a:cubicBezTo>
                <a:cubicBezTo>
                  <a:pt x="9802821" y="133340"/>
                  <a:pt x="9848503" y="81373"/>
                  <a:pt x="9887659" y="35902"/>
                </a:cubicBezTo>
                <a:close/>
                <a:moveTo>
                  <a:pt x="7061905" y="0"/>
                </a:moveTo>
                <a:lnTo>
                  <a:pt x="7888888" y="0"/>
                </a:lnTo>
                <a:lnTo>
                  <a:pt x="7883747" y="27195"/>
                </a:lnTo>
                <a:cubicBezTo>
                  <a:pt x="7877264" y="63042"/>
                  <a:pt x="7877264" y="69559"/>
                  <a:pt x="7864297" y="134735"/>
                </a:cubicBezTo>
                <a:cubicBezTo>
                  <a:pt x="7838364" y="239017"/>
                  <a:pt x="7786497" y="291158"/>
                  <a:pt x="7708697" y="343299"/>
                </a:cubicBezTo>
                <a:cubicBezTo>
                  <a:pt x="7630897" y="369370"/>
                  <a:pt x="7553097" y="395440"/>
                  <a:pt x="7475296" y="395440"/>
                </a:cubicBezTo>
                <a:cubicBezTo>
                  <a:pt x="7397496" y="395440"/>
                  <a:pt x="7345630" y="395440"/>
                  <a:pt x="7267829" y="369370"/>
                </a:cubicBezTo>
                <a:cubicBezTo>
                  <a:pt x="7190029" y="343299"/>
                  <a:pt x="7112229" y="291158"/>
                  <a:pt x="7086296" y="212947"/>
                </a:cubicBezTo>
                <a:cubicBezTo>
                  <a:pt x="7073329" y="173841"/>
                  <a:pt x="7066846" y="121700"/>
                  <a:pt x="7063604" y="59783"/>
                </a:cubicBezTo>
                <a:close/>
                <a:moveTo>
                  <a:pt x="4436312" y="0"/>
                </a:moveTo>
                <a:lnTo>
                  <a:pt x="5284401" y="0"/>
                </a:lnTo>
                <a:lnTo>
                  <a:pt x="5287671" y="38941"/>
                </a:lnTo>
                <a:cubicBezTo>
                  <a:pt x="5289718" y="125017"/>
                  <a:pt x="5279893" y="201710"/>
                  <a:pt x="5253695" y="266980"/>
                </a:cubicBezTo>
                <a:cubicBezTo>
                  <a:pt x="5070309" y="449737"/>
                  <a:pt x="4572547" y="501953"/>
                  <a:pt x="4467755" y="136439"/>
                </a:cubicBezTo>
                <a:cubicBezTo>
                  <a:pt x="4461206" y="97277"/>
                  <a:pt x="4454657" y="66273"/>
                  <a:pt x="4448108" y="40165"/>
                </a:cubicBezTo>
                <a:close/>
                <a:moveTo>
                  <a:pt x="1329412" y="0"/>
                </a:moveTo>
                <a:lnTo>
                  <a:pt x="2250935" y="0"/>
                </a:lnTo>
                <a:lnTo>
                  <a:pt x="2264829" y="12434"/>
                </a:lnTo>
                <a:cubicBezTo>
                  <a:pt x="2279134" y="23395"/>
                  <a:pt x="2290577" y="29891"/>
                  <a:pt x="2297116" y="29891"/>
                </a:cubicBezTo>
                <a:cubicBezTo>
                  <a:pt x="2401745" y="159809"/>
                  <a:pt x="2349431" y="107842"/>
                  <a:pt x="2454059" y="211776"/>
                </a:cubicBezTo>
                <a:cubicBezTo>
                  <a:pt x="2637157" y="393661"/>
                  <a:pt x="2611000" y="393661"/>
                  <a:pt x="2715628" y="497595"/>
                </a:cubicBezTo>
                <a:cubicBezTo>
                  <a:pt x="2794098" y="601530"/>
                  <a:pt x="2820255" y="679480"/>
                  <a:pt x="2820255" y="783415"/>
                </a:cubicBezTo>
                <a:cubicBezTo>
                  <a:pt x="2820255" y="861365"/>
                  <a:pt x="2767941" y="939316"/>
                  <a:pt x="2689471" y="1043250"/>
                </a:cubicBezTo>
                <a:cubicBezTo>
                  <a:pt x="2584843" y="1147185"/>
                  <a:pt x="2480215" y="1199152"/>
                  <a:pt x="2401745" y="1199152"/>
                </a:cubicBezTo>
                <a:cubicBezTo>
                  <a:pt x="2323274" y="1199152"/>
                  <a:pt x="2244803" y="1173169"/>
                  <a:pt x="2140175" y="1095218"/>
                </a:cubicBezTo>
                <a:cubicBezTo>
                  <a:pt x="2087861" y="1043250"/>
                  <a:pt x="2114018" y="1069234"/>
                  <a:pt x="1930919" y="887349"/>
                </a:cubicBezTo>
                <a:cubicBezTo>
                  <a:pt x="1747820" y="679480"/>
                  <a:pt x="1669350" y="575546"/>
                  <a:pt x="1669350" y="575546"/>
                </a:cubicBezTo>
                <a:cubicBezTo>
                  <a:pt x="1512408" y="419645"/>
                  <a:pt x="1669350" y="601530"/>
                  <a:pt x="1486251" y="393661"/>
                </a:cubicBezTo>
                <a:cubicBezTo>
                  <a:pt x="1381624" y="263743"/>
                  <a:pt x="1329310" y="159809"/>
                  <a:pt x="1329310" y="81858"/>
                </a:cubicBezTo>
                <a:cubicBezTo>
                  <a:pt x="1322771" y="55875"/>
                  <a:pt x="1322771" y="29891"/>
                  <a:pt x="1328084" y="35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5DB74-257C-41A9-BA5F-6C6AB2E5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683" y="1381806"/>
            <a:ext cx="7857811" cy="312990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spc="-100" dirty="0"/>
              <a:t>С 1 января 2016 года в России вступил </a:t>
            </a:r>
            <a:br>
              <a:rPr lang="ru-RU" sz="4800" spc="-100" dirty="0"/>
            </a:br>
            <a:r>
              <a:rPr lang="en-US" sz="4800" spc="-100" dirty="0"/>
              <a:t>в действие закон </a:t>
            </a:r>
            <a:br>
              <a:rPr lang="ru-RU" sz="4800" spc="-100" dirty="0"/>
            </a:br>
            <a:r>
              <a:rPr lang="en-US" sz="4800" spc="-100" dirty="0"/>
              <a:t>о «праве на забвение».</a:t>
            </a:r>
          </a:p>
        </p:txBody>
      </p:sp>
    </p:spTree>
    <p:extLst>
      <p:ext uri="{BB962C8B-B14F-4D97-AF65-F5344CB8AC3E}">
        <p14:creationId xmlns:p14="http://schemas.microsoft.com/office/powerpoint/2010/main" val="10042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06219-4FD0-4535-8420-5765DB24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61" y="704206"/>
            <a:ext cx="6428652" cy="5086994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/>
              <a:t>Этикет -</a:t>
            </a:r>
            <a:r>
              <a:rPr lang="ru-RU" sz="3600" dirty="0"/>
              <a:t> это способ договориться об одинаковом поведении в определенных ситуациях.</a:t>
            </a:r>
          </a:p>
        </p:txBody>
      </p:sp>
      <p:pic>
        <p:nvPicPr>
          <p:cNvPr id="5" name="Объект 4" descr="Изображение выглядит как стои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A622F5E-9841-4608-9608-BCF374918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r="31256" b="-1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19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8909-D3CC-4E10-ABE7-CFFDB2C0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83" y="1292441"/>
            <a:ext cx="4700949" cy="3550864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Главные правила эффективной онлайн-коммуникации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E27D3AB-04C1-C83F-73FC-F0467FAF7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646454"/>
              </p:ext>
            </p:extLst>
          </p:nvPr>
        </p:nvGraphicFramePr>
        <p:xfrm>
          <a:off x="6279033" y="364251"/>
          <a:ext cx="4991962" cy="612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22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F0DE9-C40A-47C5-842E-E793DFB7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spc="-100" dirty="0" err="1"/>
              <a:t>Поведение</a:t>
            </a:r>
            <a:r>
              <a:rPr lang="en-US" sz="4300" spc="-100" dirty="0"/>
              <a:t> в социальных </a:t>
            </a:r>
            <a:r>
              <a:rPr lang="en-US" sz="4300" spc="-100" dirty="0" err="1"/>
              <a:t>сетях</a:t>
            </a:r>
            <a:r>
              <a:rPr lang="en-US" sz="4300" spc="-100" dirty="0"/>
              <a:t>: </a:t>
            </a:r>
            <a:r>
              <a:rPr lang="en-US" sz="4300" spc="-100" dirty="0" err="1"/>
              <a:t>что</a:t>
            </a:r>
            <a:r>
              <a:rPr lang="en-US" sz="4300" spc="-100" dirty="0"/>
              <a:t> </a:t>
            </a:r>
            <a:r>
              <a:rPr lang="en-US" sz="4300" spc="-100" dirty="0" err="1"/>
              <a:t>делать</a:t>
            </a:r>
            <a:r>
              <a:rPr lang="en-US" sz="4300" spc="-100" dirty="0"/>
              <a:t> и </a:t>
            </a:r>
            <a:r>
              <a:rPr lang="en-US" sz="4300" spc="-100" dirty="0" err="1"/>
              <a:t>не</a:t>
            </a:r>
            <a:r>
              <a:rPr lang="en-US" sz="4300" spc="-100" dirty="0"/>
              <a:t> </a:t>
            </a:r>
            <a:r>
              <a:rPr lang="en-US" sz="4300" spc="-100" dirty="0" err="1"/>
              <a:t>делать</a:t>
            </a:r>
            <a:r>
              <a:rPr lang="en-US" sz="4300" spc="-100" dirty="0"/>
              <a:t>, </a:t>
            </a:r>
            <a:r>
              <a:rPr lang="en-US" sz="4300" spc="-100" dirty="0" err="1"/>
              <a:t>чтобы</a:t>
            </a:r>
            <a:r>
              <a:rPr lang="en-US" sz="4300" spc="-100" dirty="0"/>
              <a:t> </a:t>
            </a:r>
            <a:r>
              <a:rPr lang="en-US" sz="4300" spc="-100" dirty="0" err="1"/>
              <a:t>вас</a:t>
            </a:r>
            <a:r>
              <a:rPr lang="en-US" sz="4300" spc="-100" dirty="0"/>
              <a:t> </a:t>
            </a:r>
            <a:r>
              <a:rPr lang="en-US" sz="4300" spc="-100" dirty="0" err="1"/>
              <a:t>правильно</a:t>
            </a:r>
            <a:r>
              <a:rPr lang="en-US" sz="4300" spc="-100" dirty="0"/>
              <a:t> </a:t>
            </a:r>
            <a:r>
              <a:rPr lang="en-US" sz="4300" spc="-100" dirty="0" err="1"/>
              <a:t>поняли</a:t>
            </a:r>
            <a:r>
              <a:rPr lang="en-US" sz="4300" spc="-100" dirty="0"/>
              <a:t>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E7FBF-87BE-4404-9DBF-304A9078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014" y="4437899"/>
            <a:ext cx="6911974" cy="990143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Здесь тоже работает цифровой этикет.</a:t>
            </a: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950CAB9-F0AE-414E-805C-7769190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7C80BC-190C-4813-9BAE-C4B56C5C7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610A8-F57D-49C4-9852-6F954A02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72272"/>
            <a:ext cx="10885846" cy="2232843"/>
          </a:xfrm>
        </p:spPr>
        <p:txBody>
          <a:bodyPr vert="horz" lIns="0" tIns="0" rIns="0" bIns="0" rtlCol="0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u="sng" spc="-100" dirty="0"/>
              <a:t>Цифровой этикет формулируется и пишется прямо сейчас. </a:t>
            </a:r>
            <a:br>
              <a:rPr lang="ru-RU" sz="2600" spc="-100" dirty="0"/>
            </a:br>
            <a:br>
              <a:rPr lang="ru-RU" sz="2600" spc="-100" dirty="0"/>
            </a:br>
            <a:r>
              <a:rPr lang="en-US" sz="2600" spc="-100" dirty="0"/>
              <a:t>Он вбирает в себя и классические правила ведения корреспонденции, и более молодые законы бизнес-этикета, и, в силу глобализации, важные нюансы общения с иностранными адресатами.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68CEAA-A9BF-4F5F-A9CD-B5590ADE5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2" b="18422"/>
          <a:stretch/>
        </p:blipFill>
        <p:spPr>
          <a:xfrm>
            <a:off x="20" y="2705116"/>
            <a:ext cx="12191980" cy="4273465"/>
          </a:xfrm>
          <a:custGeom>
            <a:avLst/>
            <a:gdLst/>
            <a:ahLst/>
            <a:cxnLst/>
            <a:rect l="l" t="t" r="r" b="b"/>
            <a:pathLst>
              <a:path w="12192000" h="4273465">
                <a:moveTo>
                  <a:pt x="5674827" y="107"/>
                </a:moveTo>
                <a:cubicBezTo>
                  <a:pt x="6770307" y="-2269"/>
                  <a:pt x="8062055" y="35744"/>
                  <a:pt x="8986322" y="35744"/>
                </a:cubicBezTo>
                <a:cubicBezTo>
                  <a:pt x="10233527" y="52639"/>
                  <a:pt x="11168930" y="69533"/>
                  <a:pt x="12015248" y="52639"/>
                </a:cubicBezTo>
                <a:lnTo>
                  <a:pt x="12192000" y="60460"/>
                </a:lnTo>
                <a:lnTo>
                  <a:pt x="12192000" y="4273465"/>
                </a:lnTo>
                <a:lnTo>
                  <a:pt x="0" y="4273465"/>
                </a:lnTo>
                <a:lnTo>
                  <a:pt x="0" y="65877"/>
                </a:lnTo>
                <a:lnTo>
                  <a:pt x="107413" y="52639"/>
                </a:lnTo>
                <a:cubicBezTo>
                  <a:pt x="716168" y="1955"/>
                  <a:pt x="1725810" y="137111"/>
                  <a:pt x="4665650" y="18850"/>
                </a:cubicBezTo>
                <a:cubicBezTo>
                  <a:pt x="4966315" y="6179"/>
                  <a:pt x="5309667" y="899"/>
                  <a:pt x="5674827" y="10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539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32709-4E18-4D78-A092-3754C4F7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2079"/>
            <a:ext cx="10728322" cy="1145512"/>
          </a:xfrm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/>
              <a:t>Правила "сетевого этикета" базируются </a:t>
            </a:r>
            <a:br>
              <a:rPr lang="ru-RU" sz="3600" dirty="0"/>
            </a:br>
            <a:r>
              <a:rPr lang="ru-RU" sz="3600" dirty="0"/>
              <a:t>на 10 принципах: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1F4C8E9-7734-71CA-EBBB-20E774542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26315"/>
              </p:ext>
            </p:extLst>
          </p:nvPr>
        </p:nvGraphicFramePr>
        <p:xfrm>
          <a:off x="573052" y="2000181"/>
          <a:ext cx="11045895" cy="459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12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497F5-D279-4BCD-A5A4-E9B60000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pPr algn="ctr"/>
            <a:r>
              <a:rPr lang="ru-RU" sz="4400" dirty="0"/>
              <a:t>Нужно помнить, что: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AA2BFA1-EBE6-88F8-9384-FC30CB0F9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89243"/>
              </p:ext>
            </p:extLst>
          </p:nvPr>
        </p:nvGraphicFramePr>
        <p:xfrm>
          <a:off x="719997" y="1718544"/>
          <a:ext cx="10835607" cy="454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48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DE63055-C438-4977-B234-872D73E6C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F11AF7-A858-49EF-87E5-B4FE5092E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4" b="72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52794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FE276-3EA0-478F-A5C9-717A7E11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174" y="1449387"/>
            <a:ext cx="6189784" cy="335185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spc="-100" dirty="0"/>
              <a:t>Кибербуллинг — одна из самых острых социальных проблем цифровой эпохи. </a:t>
            </a:r>
            <a:br>
              <a:rPr lang="ru-RU" spc="-100" dirty="0"/>
            </a:br>
            <a:r>
              <a:rPr lang="en-US" spc="-100" dirty="0"/>
              <a:t> </a:t>
            </a:r>
            <a:br>
              <a:rPr lang="ru-RU" spc="-100" dirty="0"/>
            </a:br>
            <a:r>
              <a:rPr lang="en-US" spc="-100" dirty="0"/>
              <a:t>По сути кибербуллинг — это травля, которая происходит в интернете.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13952" y="317452"/>
            <a:ext cx="2088038" cy="719230"/>
            <a:chOff x="4532666" y="505937"/>
            <a:chExt cx="2981730" cy="1027064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5706" y="5503147"/>
            <a:ext cx="2117174" cy="588806"/>
            <a:chOff x="4549904" y="5078157"/>
            <a:chExt cx="3023338" cy="84081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15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532A73-CC48-4B70-913D-D8D4400F8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437FE-2E41-4DF9-BB44-3D646402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351" y="1292439"/>
            <a:ext cx="3992677" cy="4605943"/>
          </a:xfrm>
        </p:spPr>
        <p:txBody>
          <a:bodyPr>
            <a:normAutofit/>
          </a:bodyPr>
          <a:lstStyle/>
          <a:p>
            <a:r>
              <a:rPr lang="ru-RU" sz="3000" dirty="0"/>
              <a:t>В первую очередь, важно помнить, что от травли можно защититься.</a:t>
            </a:r>
            <a:br>
              <a:rPr lang="ru-RU" sz="3000" dirty="0"/>
            </a:br>
            <a:r>
              <a:rPr lang="ru-RU" sz="3000" dirty="0"/>
              <a:t> </a:t>
            </a:r>
            <a:br>
              <a:rPr lang="ru-RU" sz="3000" dirty="0"/>
            </a:br>
            <a:r>
              <a:rPr lang="ru-RU" sz="3000" dirty="0"/>
              <a:t>Для этого рекомендуют соблюдать несколько правил.</a:t>
            </a:r>
            <a:br>
              <a:rPr lang="ru-RU" sz="3000" dirty="0"/>
            </a:br>
            <a:endParaRPr lang="ru-RU" sz="3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9BE9229-0995-B2C5-1A24-FA2F69EF7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276363"/>
              </p:ext>
            </p:extLst>
          </p:nvPr>
        </p:nvGraphicFramePr>
        <p:xfrm>
          <a:off x="4447705" y="600467"/>
          <a:ext cx="7158141" cy="565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063636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518</Words>
  <Application>Microsoft Office PowerPoint</Application>
  <PresentationFormat>Широкоэкранный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Rockwell Nova Light</vt:lpstr>
      <vt:lpstr>The Hand Extrablack</vt:lpstr>
      <vt:lpstr>BlobVTI</vt:lpstr>
      <vt:lpstr>Коммуникация в интернете</vt:lpstr>
      <vt:lpstr>Этикет - это способ договориться об одинаковом поведении в определенных ситуациях.</vt:lpstr>
      <vt:lpstr>Главные правила эффективной онлайн-коммуникации</vt:lpstr>
      <vt:lpstr>Поведение в социальных сетях: что делать и не делать, чтобы вас правильно поняли. </vt:lpstr>
      <vt:lpstr>Цифровой этикет формулируется и пишется прямо сейчас.   Он вбирает в себя и классические правила ведения корреспонденции, и более молодые законы бизнес-этикета, и, в силу глобализации, важные нюансы общения с иностранными адресатами.</vt:lpstr>
      <vt:lpstr>Правила "сетевого этикета" базируются  на 10 принципах:</vt:lpstr>
      <vt:lpstr>Нужно помнить, что:</vt:lpstr>
      <vt:lpstr>Кибербуллинг — одна из самых острых социальных проблем цифровой эпохи.    По сути кибербуллинг — это травля, которая происходит в интернете.</vt:lpstr>
      <vt:lpstr>В первую очередь, важно помнить, что от травли можно защититься.   Для этого рекомендуют соблюдать несколько правил. </vt:lpstr>
      <vt:lpstr>Но что делать, если вы всё же подверглись травле?</vt:lpstr>
      <vt:lpstr>Как помочь близкому человеку, если он подвергся травле?</vt:lpstr>
      <vt:lpstr>Если же вас обвиняют в травле, не стоит резко реагировать. </vt:lpstr>
      <vt:lpstr>Как понять, что человек стал жертвой кибербуллинга?</vt:lpstr>
      <vt:lpstr>Зачастую жертвами кибербуллинга становятся дети и подростки. </vt:lpstr>
      <vt:lpstr>Главная защита от кибербуллинга — это вежливая коммуникация, соблюдение основ цифровой грамотности и спокойное отношение к любым внешним воздействиям в интернете.</vt:lpstr>
      <vt:lpstr>С 1 января 2016 года в России вступил  в действие закон  о «праве на забвение».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Коммуникация в интернет</dc:title>
  <dc:creator>Дарья Олеговна Орешкова</dc:creator>
  <cp:lastModifiedBy>Дарья Олеговна Орешкова</cp:lastModifiedBy>
  <cp:revision>3</cp:revision>
  <dcterms:created xsi:type="dcterms:W3CDTF">2022-04-08T14:25:24Z</dcterms:created>
  <dcterms:modified xsi:type="dcterms:W3CDTF">2022-04-10T21:14:35Z</dcterms:modified>
</cp:coreProperties>
</file>